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78" r:id="rId4"/>
    <p:sldId id="269" r:id="rId5"/>
    <p:sldId id="270" r:id="rId6"/>
    <p:sldId id="279" r:id="rId7"/>
    <p:sldId id="271" r:id="rId8"/>
    <p:sldId id="280" r:id="rId9"/>
    <p:sldId id="272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59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88620" autoAdjust="0"/>
  </p:normalViewPr>
  <p:slideViewPr>
    <p:cSldViewPr>
      <p:cViewPr varScale="1">
        <p:scale>
          <a:sx n="87" d="100"/>
          <a:sy n="87" d="100"/>
        </p:scale>
        <p:origin x="4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HUpIoF_conA&amp;list=PLhW3qG5bs-L99pQsZ74f-LC-tOEsBp2rK&amp;index=1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 Docker Compose by YML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11.3 docker-</a:t>
            </a:r>
            <a:r>
              <a:rPr lang="en-US" altLang="zh-TW" b="1" dirty="0" err="1">
                <a:solidFill>
                  <a:srgbClr val="FFFF00"/>
                </a:solidFill>
              </a:rPr>
              <a:t>compose.yml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5472609" cy="10801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Docker-</a:t>
            </a:r>
            <a:r>
              <a:rPr lang="en-US" sz="1800" b="1" dirty="0" err="1">
                <a:solidFill>
                  <a:schemeClr val="tx1"/>
                </a:solidFill>
              </a:rPr>
              <a:t>compose.yml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Command: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docker-compose config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315C8F-E769-4B3A-AE4D-81D267BF8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22" y="2636912"/>
            <a:ext cx="5353050" cy="1247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9F28DD-3239-4B0E-9C6C-879AF1E50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1412776"/>
            <a:ext cx="2028825" cy="2228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4853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11.4 docker-compose 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11.4 docker-compose 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10801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Docker-compose 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Command up for detached mode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docker-compose up -d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2C0E3-21F1-4709-93B2-337C37E16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557786"/>
            <a:ext cx="6153150" cy="3438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1018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11.4 docker-compose 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7200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Docker-compose 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A544E1-2514-4F35-85B5-360E1E851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71522"/>
            <a:ext cx="8219257" cy="130561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16410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11.5 docker-compose Down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18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11.5 docker-compose Down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13681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Docker-compose down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Command down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docker-compose down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1B71DA-D3EE-404B-996E-EF24DD864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64" y="2856947"/>
            <a:ext cx="8162925" cy="1952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0385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11.6 port 9090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51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11.6 port 9090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5904657" cy="20162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Port 9090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Command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docker-compose up -d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docker-compose down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56F150-5A9A-4246-B779-56827FFFA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1310169"/>
            <a:ext cx="2114550" cy="26193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A2B272-036A-4C56-AC68-659BF5A20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3" y="4071377"/>
            <a:ext cx="7542432" cy="21431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93222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11.7 Check YML Syntax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36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11.7 Check YML Syntax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5904657" cy="10801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Check YML Syntax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YML syntax check is by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docker-compose config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56F150-5A9A-4246-B779-56827FFFA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1310169"/>
            <a:ext cx="2114550" cy="26193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699A58-CD08-47E4-AB2C-5226AAB50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873772"/>
            <a:ext cx="5305425" cy="1733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4040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Docker Compose by YML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7281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 and Why Docker Compose?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install Docker Compose?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create Docker Compose File?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How to use Docker Compose file to create services?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Compose Basic Commands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Docker Compose by YML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35283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What  and Why Docker Compose?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 Compose: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Docker-compose is used for defining and running multi-controller docker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Docker-compose uses YAML files to configure application services (docker-</a:t>
            </a:r>
            <a:r>
              <a:rPr lang="en-US" sz="1800" b="1" dirty="0" err="1">
                <a:solidFill>
                  <a:srgbClr val="C00000"/>
                </a:solidFill>
              </a:rPr>
              <a:t>compose.yml</a:t>
            </a:r>
            <a:r>
              <a:rPr lang="en-US" sz="1800" b="1" dirty="0">
                <a:solidFill>
                  <a:srgbClr val="C00000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Docker-compose can start all services with a single command: docker-compose 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Docker-compose can stop all services with a single command: docker-compose down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Docker-compose can scale up selected services when required.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22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11.1 Install Docker Compose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4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Install Docker Compose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13681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Compose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When we install Docker Toolbox, we already have the “docker-compose”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docker-compose -v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docker-compose version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C92959-BD16-4F72-97B0-454C3BA8F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874" y="2864893"/>
            <a:ext cx="5067300" cy="1619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7690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11.2 Microservices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0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11.2 Microservices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10372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Microservices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Each application only take care a specific service.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Google “Microservices Examples”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06D795-AF8B-4973-BDC4-3A6340FCD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569046"/>
            <a:ext cx="5543550" cy="3524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8268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2856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11.3 docker-</a:t>
            </a:r>
            <a:r>
              <a:rPr lang="en-US" altLang="zh-TW" sz="4800" b="1" dirty="0" err="1">
                <a:solidFill>
                  <a:srgbClr val="FFFF00"/>
                </a:solidFill>
              </a:rPr>
              <a:t>compose.yml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9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11.3 docker-</a:t>
            </a:r>
            <a:r>
              <a:rPr lang="en-US" altLang="zh-TW" b="1" dirty="0" err="1">
                <a:solidFill>
                  <a:srgbClr val="FFFF00"/>
                </a:solidFill>
              </a:rPr>
              <a:t>compose.yml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5472609" cy="43204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Docker-</a:t>
            </a:r>
            <a:r>
              <a:rPr lang="en-US" sz="1800" b="1" dirty="0" err="1">
                <a:solidFill>
                  <a:schemeClr val="tx1"/>
                </a:solidFill>
              </a:rPr>
              <a:t>compose.yml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&gt;# Version 1 is for root. Change to version 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&gt;version: ‘3’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&gt;services: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&gt;# search for docker hub for web service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 web: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   image: </a:t>
            </a:r>
            <a:r>
              <a:rPr lang="en-US" sz="1800" b="1" dirty="0" err="1">
                <a:solidFill>
                  <a:schemeClr val="tx1"/>
                </a:solidFill>
              </a:rPr>
              <a:t>nginx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&gt;# search for docker hub for database service.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 database: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   image: </a:t>
            </a:r>
            <a:r>
              <a:rPr lang="en-US" sz="1800" b="1" dirty="0" err="1">
                <a:solidFill>
                  <a:schemeClr val="tx1"/>
                </a:solidFill>
              </a:rPr>
              <a:t>redis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https://www.youtube.com/watch?v=HUpIoF_conA&amp;list=PLhW3qG5bs-L99pQsZ74f-LC-tOEsBp2rK&amp;index=13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9F28DD-3239-4B0E-9C6C-879AF1E50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1412776"/>
            <a:ext cx="2028825" cy="2228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4272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625</Words>
  <Application>Microsoft Office PowerPoint</Application>
  <PresentationFormat>On-screen Show (4:3)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佈景主題</vt:lpstr>
      <vt:lpstr>11 Docker Compose by YML</vt:lpstr>
      <vt:lpstr>11 Docker Compose by YML</vt:lpstr>
      <vt:lpstr>11 Docker Compose by YML</vt:lpstr>
      <vt:lpstr>11.1 Install Docker Compose </vt:lpstr>
      <vt:lpstr>11.1 Install Docker Compose</vt:lpstr>
      <vt:lpstr>11.2 Microservices</vt:lpstr>
      <vt:lpstr>11.2 Microservices</vt:lpstr>
      <vt:lpstr>11.3 docker-compose.yml</vt:lpstr>
      <vt:lpstr>11.3 docker-compose.yml</vt:lpstr>
      <vt:lpstr>11.3 docker-compose.yml</vt:lpstr>
      <vt:lpstr>11.4 docker-compose up</vt:lpstr>
      <vt:lpstr>11.4 docker-compose up</vt:lpstr>
      <vt:lpstr>11.4 docker-compose up</vt:lpstr>
      <vt:lpstr>11.5 docker-compose Down</vt:lpstr>
      <vt:lpstr>11.5 docker-compose Down</vt:lpstr>
      <vt:lpstr>11.6 port 9090</vt:lpstr>
      <vt:lpstr>11.6 port 9090</vt:lpstr>
      <vt:lpstr>11.7 Check YML Syntax</vt:lpstr>
      <vt:lpstr>11.7 Check YML Syntax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682</cp:revision>
  <dcterms:created xsi:type="dcterms:W3CDTF">2018-09-28T16:40:41Z</dcterms:created>
  <dcterms:modified xsi:type="dcterms:W3CDTF">2020-04-28T05:44:58Z</dcterms:modified>
</cp:coreProperties>
</file>