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5" r:id="rId3"/>
    <p:sldId id="267" r:id="rId4"/>
    <p:sldId id="269" r:id="rId5"/>
    <p:sldId id="268" r:id="rId6"/>
    <p:sldId id="270" r:id="rId7"/>
    <p:sldId id="271" r:id="rId8"/>
    <p:sldId id="272" r:id="rId9"/>
    <p:sldId id="273" r:id="rId10"/>
    <p:sldId id="259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57" d="100"/>
          <a:sy n="57" d="100"/>
        </p:scale>
        <p:origin x="704" y="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VHZd7CJBixc&amp;list=PL6tu16kXT9PqdhOZk4MNVtQDJp6xFrotg&amp;index=5" TargetMode="External"/><Relationship Id="rId2" Type="http://schemas.openxmlformats.org/officeDocument/2006/relationships/hyperlink" Target="http://hub.docker.com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VHZd7CJBixc&amp;list=PL6tu16kXT9PqdhOZk4MNVtQDJp6xFrotg&amp;index=5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VHZd7CJBixc&amp;list=PL6tu16kXT9PqdhOZk4MNVtQDJp6xFrotg&amp;index=5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VHZd7CJBixc&amp;list=PL6tu16kXT9PqdhOZk4MNVtQDJp6xFrotg&amp;index=5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VHZd7CJBixc&amp;list=PL6tu16kXT9PqdhOZk4MNVtQDJp6xFrotg&amp;index=5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5 Docker Hub 01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5816A-DA60-4F4F-A8F7-8C670708D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3717032"/>
            <a:ext cx="1404739" cy="93649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Docker Hub 01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8064896" cy="237626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Pull Containers from Docker Hub 01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Work with some of the containers available in: </a:t>
            </a:r>
            <a:r>
              <a:rPr lang="en-US" sz="1800" b="1" dirty="0">
                <a:solidFill>
                  <a:schemeClr val="tx1"/>
                </a:solidFill>
                <a:hlinkClick r:id="rId2"/>
              </a:rPr>
              <a:t>http://hub.docker.com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You do not have to go to hub.docker.com to work.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Your docker command can pull and push the container from hub.docker.com.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will discuss: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Hello world (using UI: kitematics)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Ubuntu (using command prompt)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https://www.youtube.com/watch?v=VHZd7CJBixc&amp;list=PL6tu16kXT9PqdhOZk4MNVtQDJp6xFrotg&amp;index=5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9232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Docker Hub 01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8064896" cy="216023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Command Prompt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Open Docker Toolbox/Command Prompt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images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</a:t>
            </a:r>
            <a:r>
              <a:rPr lang="en-US" sz="1800" b="1" dirty="0" err="1">
                <a:solidFill>
                  <a:schemeClr val="tx1"/>
                </a:solidFill>
              </a:rPr>
              <a:t>ps</a:t>
            </a:r>
            <a:r>
              <a:rPr lang="en-US" sz="1800" b="1" dirty="0">
                <a:solidFill>
                  <a:schemeClr val="tx1"/>
                </a:solidFill>
              </a:rPr>
              <a:t> -a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</a:t>
            </a:r>
            <a:r>
              <a:rPr lang="en-US" sz="1800" b="1" dirty="0" err="1">
                <a:solidFill>
                  <a:schemeClr val="tx1"/>
                </a:solidFill>
              </a:rPr>
              <a:t>rmi</a:t>
            </a:r>
            <a:r>
              <a:rPr lang="en-US" sz="1800" b="1" dirty="0">
                <a:solidFill>
                  <a:schemeClr val="tx1"/>
                </a:solidFill>
              </a:rPr>
              <a:t> ubuntu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Error: Because the containers currently not running.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https://www.youtube.com/watch?v=VHZd7CJBixc&amp;list=PL6tu16kXT9PqdhOZk4MNVtQDJp6xFrotg&amp;index=5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7350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5.1 Stop/Remove Container Process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5816A-DA60-4F4F-A8F7-8C670708D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3717032"/>
            <a:ext cx="1404739" cy="93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048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5.1 Stop/Remove Container Process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8064896" cy="154024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How to stop and remove a container (a container is a process in memory)?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You have to first stop the container and then remove the container from docker.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If the container is running and you try to remove the container, docker will give you an error.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https://www.youtube.com/watch?v=VHZd7CJBixc&amp;list=PL6tu16kXT9PqdhOZk4MNVtQDJp6xFrotg&amp;index=5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E94817-2A0E-4FD8-8F09-13CD48A898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904" y="2953027"/>
            <a:ext cx="4824536" cy="3205533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副標題 2">
            <a:extLst>
              <a:ext uri="{FF2B5EF4-FFF2-40B4-BE49-F238E27FC236}">
                <a16:creationId xmlns:a16="http://schemas.microsoft.com/office/drawing/2014/main" id="{4C6D95D0-5772-4DF6-811B-23021EC64ED6}"/>
              </a:ext>
            </a:extLst>
          </p:cNvPr>
          <p:cNvSpPr txBox="1">
            <a:spLocks/>
          </p:cNvSpPr>
          <p:nvPr/>
        </p:nvSpPr>
        <p:spPr>
          <a:xfrm>
            <a:off x="457200" y="2926496"/>
            <a:ext cx="3106688" cy="237471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</a:t>
            </a:r>
            <a:r>
              <a:rPr lang="en-US" sz="1800" b="1" dirty="0" err="1">
                <a:solidFill>
                  <a:schemeClr val="tx1"/>
                </a:solidFill>
              </a:rPr>
              <a:t>ps</a:t>
            </a:r>
            <a:r>
              <a:rPr lang="en-US" sz="1800" b="1" dirty="0">
                <a:solidFill>
                  <a:schemeClr val="tx1"/>
                </a:solidFill>
              </a:rPr>
              <a:t> -a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&gt; docker stop &lt;container ID&gt;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&gt; docker rm &lt;container ID&gt;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</a:t>
            </a:r>
            <a:r>
              <a:rPr lang="en-US" sz="1800" b="1" dirty="0" err="1">
                <a:solidFill>
                  <a:schemeClr val="tx1"/>
                </a:solidFill>
              </a:rPr>
              <a:t>ps</a:t>
            </a:r>
            <a:r>
              <a:rPr lang="en-US" sz="1800" b="1" dirty="0">
                <a:solidFill>
                  <a:schemeClr val="tx1"/>
                </a:solidFill>
              </a:rPr>
              <a:t> -a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You can see container is removed.</a:t>
            </a:r>
          </a:p>
        </p:txBody>
      </p:sp>
    </p:spTree>
    <p:extLst>
      <p:ext uri="{BB962C8B-B14F-4D97-AF65-F5344CB8AC3E}">
        <p14:creationId xmlns:p14="http://schemas.microsoft.com/office/powerpoint/2010/main" val="2939415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5.2 Remove Container Image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5816A-DA60-4F4F-A8F7-8C670708D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3717032"/>
            <a:ext cx="1404739" cy="93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161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5.2 Remove Container Image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8064896" cy="154024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How to remove the image (an image is in hard drive)?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First, you need to stop the running of container and remove the container in the memory.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Then remove the container image from the hard drive.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https://www.youtube.com/watch?v=VHZd7CJBixc&amp;list=PL6tu16kXT9PqdhOZk4MNVtQDJp6xFrotg&amp;index=5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8" name="副標題 2">
            <a:extLst>
              <a:ext uri="{FF2B5EF4-FFF2-40B4-BE49-F238E27FC236}">
                <a16:creationId xmlns:a16="http://schemas.microsoft.com/office/drawing/2014/main" id="{4C6D95D0-5772-4DF6-811B-23021EC64ED6}"/>
              </a:ext>
            </a:extLst>
          </p:cNvPr>
          <p:cNvSpPr txBox="1">
            <a:spLocks/>
          </p:cNvSpPr>
          <p:nvPr/>
        </p:nvSpPr>
        <p:spPr>
          <a:xfrm>
            <a:off x="457200" y="2926496"/>
            <a:ext cx="3106688" cy="3429854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</a:t>
            </a:r>
            <a:r>
              <a:rPr lang="en-US" sz="1800" b="1" dirty="0" err="1">
                <a:solidFill>
                  <a:schemeClr val="tx1"/>
                </a:solidFill>
              </a:rPr>
              <a:t>rmi</a:t>
            </a:r>
            <a:r>
              <a:rPr lang="en-US" sz="1800" b="1" dirty="0">
                <a:solidFill>
                  <a:schemeClr val="tx1"/>
                </a:solidFill>
              </a:rPr>
              <a:t> &lt;image-name&gt;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&gt; docker </a:t>
            </a:r>
            <a:r>
              <a:rPr lang="en-US" sz="1800" b="1" dirty="0" err="1">
                <a:solidFill>
                  <a:srgbClr val="C00000"/>
                </a:solidFill>
              </a:rPr>
              <a:t>rmi</a:t>
            </a:r>
            <a:r>
              <a:rPr lang="en-US" sz="1800" b="1" dirty="0">
                <a:solidFill>
                  <a:srgbClr val="C00000"/>
                </a:solidFill>
              </a:rPr>
              <a:t> ubuntu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&gt; docker images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You can see the ‘ubuntu’ image is remove.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Note: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Container is a process in memory.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Image is a files in hard driver.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7965ED6-2982-4DF9-8D49-AFC94C1C0E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1966" y="3001357"/>
            <a:ext cx="4715137" cy="224312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80831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5.3 Get Image for Docker Machine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5816A-DA60-4F4F-A8F7-8C670708D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3717032"/>
            <a:ext cx="1404739" cy="93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435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>
                <a:solidFill>
                  <a:srgbClr val="FFFF00"/>
                </a:solidFill>
              </a:rPr>
              <a:t>5.3 Get Image for Docker Machine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8064896" cy="62072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How to get the ubuntu image on docker machine?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You can use “docker pull ubuntu” or “docker run ubuntu”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https://www.youtube.com/watch?v=VHZd7CJBixc&amp;list=PL6tu16kXT9PqdhOZk4MNVtQDJp6xFrotg&amp;index=5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8" name="副標題 2">
            <a:extLst>
              <a:ext uri="{FF2B5EF4-FFF2-40B4-BE49-F238E27FC236}">
                <a16:creationId xmlns:a16="http://schemas.microsoft.com/office/drawing/2014/main" id="{4C6D95D0-5772-4DF6-811B-23021EC64ED6}"/>
              </a:ext>
            </a:extLst>
          </p:cNvPr>
          <p:cNvSpPr txBox="1">
            <a:spLocks/>
          </p:cNvSpPr>
          <p:nvPr/>
        </p:nvSpPr>
        <p:spPr>
          <a:xfrm>
            <a:off x="467544" y="2025620"/>
            <a:ext cx="2592288" cy="3970691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images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run ubuntu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images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You can see the ubuntu image is there.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Note: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“docker run” will check if there is no image there, docker will download into docker machine first and then run.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A632DC-B157-4A1D-8385-FF62AF03A8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9800" y="2075693"/>
            <a:ext cx="5332640" cy="304505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177335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962</TotalTime>
  <Words>508</Words>
  <Application>Microsoft Office PowerPoint</Application>
  <PresentationFormat>On-screen Show (4:3)</PresentationFormat>
  <Paragraphs>75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Wingdings</vt:lpstr>
      <vt:lpstr>Office 佈景主題</vt:lpstr>
      <vt:lpstr>5 Docker Hub 01</vt:lpstr>
      <vt:lpstr>5 Docker Hub 01</vt:lpstr>
      <vt:lpstr>5 Docker Hub 01</vt:lpstr>
      <vt:lpstr>5.1 Stop/Remove Container Process</vt:lpstr>
      <vt:lpstr>5.1 Stop/Remove Container Process</vt:lpstr>
      <vt:lpstr>5.2 Remove Container Image</vt:lpstr>
      <vt:lpstr>5.2 Remove Container Image</vt:lpstr>
      <vt:lpstr>5.3 Get Image for Docker Machine</vt:lpstr>
      <vt:lpstr>5.3 Get Image for Docker Machine</vt:lpstr>
      <vt:lpstr>End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428</cp:revision>
  <dcterms:created xsi:type="dcterms:W3CDTF">2018-09-28T16:40:41Z</dcterms:created>
  <dcterms:modified xsi:type="dcterms:W3CDTF">2021-12-09T16:44:42Z</dcterms:modified>
</cp:coreProperties>
</file>