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7" r:id="rId4"/>
    <p:sldId id="269" r:id="rId5"/>
    <p:sldId id="270" r:id="rId6"/>
    <p:sldId id="266" r:id="rId7"/>
    <p:sldId id="271" r:id="rId8"/>
    <p:sldId id="273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Docker for Linux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7.3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snap install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2D5951-900B-4781-8825-255AB115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34643"/>
            <a:ext cx="6858000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809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Check Docker Version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Check Docker 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E02A9-9CF0-471D-8AD1-B3F8F7EB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13119"/>
            <a:ext cx="68008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171575" y="3717032"/>
            <a:ext cx="5056609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Verify “hello-world”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EDEF058-EC53-42A7-835C-AD735C08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08" y="2532789"/>
            <a:ext cx="6858000" cy="4029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Verify “hello-world”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1991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“hello-world”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“hello-world”. If “hello-world” not found locally, it will download remotely from docker hub and run.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177508" y="2924944"/>
            <a:ext cx="6788984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7.6 Basic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A1C970-06EA-4627-9620-4963BC3C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52766"/>
            <a:ext cx="6172200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7.6 Basic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4401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“hello-world” images locally.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“ubuntu” and “xyzsam/gem5-aladdin” are from the previous runs.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115616" y="3473617"/>
            <a:ext cx="6058788" cy="167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5C386E-C952-44B0-A385-FC3B60B3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42368"/>
            <a:ext cx="6425952" cy="4096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7.6 Basic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991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See all the running history containers which were running before.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524000" y="2924944"/>
            <a:ext cx="6288360" cy="923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E20D8-F498-4829-AE12-81D43E5E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432650"/>
            <a:ext cx="6753225" cy="571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7.6 Basic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991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See all the running containers. There is none.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195387" y="2490908"/>
            <a:ext cx="6184925" cy="513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Docker for Linux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document describes how to setup docker on Linux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Remove Previous Docker Version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7.1 Remove Previous Docker 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Previous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clean up the previous version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remove docker docker-engine docker.io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0229F1-5CEB-47C4-B3D1-0983168C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8"/>
            <a:ext cx="6858000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79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Update Linux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Update Linux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Update Linux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8C3F09-4CF7-4286-BF05-D4BCD864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82675"/>
            <a:ext cx="587692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712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Install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7.3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06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install docker-</a:t>
            </a:r>
            <a:r>
              <a:rPr lang="en-US" sz="1800" b="1" dirty="0" err="1">
                <a:solidFill>
                  <a:schemeClr val="tx1"/>
                </a:solidFill>
              </a:rPr>
              <a:t>ce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command is not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1D6EF-9989-4543-81A7-A07CF171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82720"/>
            <a:ext cx="6467475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62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7.3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 install docker.io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27F83-705A-4D22-9487-E9E0BDA8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6" y="2204866"/>
            <a:ext cx="4291992" cy="28553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E140E-001F-4AFB-A423-D7F8F605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79" y="2202899"/>
            <a:ext cx="3990493" cy="25673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572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431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3 Docker for Linux</vt:lpstr>
      <vt:lpstr>7 Docker for Linux</vt:lpstr>
      <vt:lpstr>7.1 Remove Previous Docker Version</vt:lpstr>
      <vt:lpstr>7.1 Remove Previous Docker Version</vt:lpstr>
      <vt:lpstr>7.2 Update Linux Environment</vt:lpstr>
      <vt:lpstr>7.2 Update Linux Environment</vt:lpstr>
      <vt:lpstr>7.3 Install Docker</vt:lpstr>
      <vt:lpstr>7.3 Install Docker</vt:lpstr>
      <vt:lpstr>7.3 Install Docker</vt:lpstr>
      <vt:lpstr>7.3 Install Docker</vt:lpstr>
      <vt:lpstr>7.4 Check Docker Version</vt:lpstr>
      <vt:lpstr>7.4 Check Docker Version</vt:lpstr>
      <vt:lpstr>7.5 Verify “hello-world”</vt:lpstr>
      <vt:lpstr>7.5 Verify “hello-world”</vt:lpstr>
      <vt:lpstr>7.6 Basic Docker Command</vt:lpstr>
      <vt:lpstr>7.6 Basic Docker Command</vt:lpstr>
      <vt:lpstr>7.6 Basic Docker Command</vt:lpstr>
      <vt:lpstr>7.6 Basic Docker Command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356</cp:revision>
  <dcterms:created xsi:type="dcterms:W3CDTF">2018-09-28T16:40:41Z</dcterms:created>
  <dcterms:modified xsi:type="dcterms:W3CDTF">2021-12-09T18:23:35Z</dcterms:modified>
</cp:coreProperties>
</file>