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65" r:id="rId3"/>
    <p:sldId id="267" r:id="rId4"/>
    <p:sldId id="266" r:id="rId5"/>
    <p:sldId id="268" r:id="rId6"/>
    <p:sldId id="269" r:id="rId7"/>
    <p:sldId id="270" r:id="rId8"/>
    <p:sldId id="271" r:id="rId9"/>
    <p:sldId id="279" r:id="rId10"/>
    <p:sldId id="283" r:id="rId11"/>
    <p:sldId id="272" r:id="rId12"/>
    <p:sldId id="273" r:id="rId13"/>
    <p:sldId id="274" r:id="rId14"/>
    <p:sldId id="275" r:id="rId15"/>
    <p:sldId id="276" r:id="rId16"/>
    <p:sldId id="277" r:id="rId17"/>
    <p:sldId id="282" r:id="rId18"/>
    <p:sldId id="281" r:id="rId19"/>
    <p:sldId id="284" r:id="rId20"/>
    <p:sldId id="278" r:id="rId21"/>
    <p:sldId id="285" r:id="rId22"/>
    <p:sldId id="286" r:id="rId23"/>
    <p:sldId id="306" r:id="rId24"/>
    <p:sldId id="287" r:id="rId25"/>
    <p:sldId id="288" r:id="rId26"/>
    <p:sldId id="290" r:id="rId27"/>
    <p:sldId id="307" r:id="rId28"/>
    <p:sldId id="292" r:id="rId29"/>
    <p:sldId id="293" r:id="rId30"/>
    <p:sldId id="305" r:id="rId31"/>
    <p:sldId id="297" r:id="rId32"/>
    <p:sldId id="295" r:id="rId33"/>
    <p:sldId id="296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259" r:id="rId4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8" d="100"/>
          <a:sy n="88" d="100"/>
        </p:scale>
        <p:origin x="312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H3sutAsxEM" TargetMode="External"/><Relationship Id="rId2" Type="http://schemas.openxmlformats.org/officeDocument/2006/relationships/hyperlink" Target="https://docs.docker.com/toolbox/toolbox_install_windows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cker/toolbox/releases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YH3sutAsxEM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cker/toolbox/releases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YH3sutAsxEM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H3sutAsxEM" TargetMode="External"/><Relationship Id="rId2" Type="http://schemas.openxmlformats.org/officeDocument/2006/relationships/hyperlink" Target="https://github.com/docker/toolbox/releases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H3sutAsxEM" TargetMode="External"/><Relationship Id="rId2" Type="http://schemas.openxmlformats.org/officeDocument/2006/relationships/hyperlink" Target="https://github.com/docker/toolbox/releases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H3sutAsxEM" TargetMode="External"/><Relationship Id="rId2" Type="http://schemas.openxmlformats.org/officeDocument/2006/relationships/hyperlink" Target="https://github.com/docker/toolbox/releases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H3sutAsxEM" TargetMode="External"/><Relationship Id="rId2" Type="http://schemas.openxmlformats.org/officeDocument/2006/relationships/hyperlink" Target="https://github.com/docker/toolbox/issues/335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H3sutAsxEM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7ra_tB2q0O0&amp;list=PL6tu16kXT9PrTeP07thlsrF8Sf9zHXmh5" TargetMode="External"/><Relationship Id="rId2" Type="http://schemas.openxmlformats.org/officeDocument/2006/relationships/hyperlink" Target="https://www.youtube.com/watch?v=YH3sutAsxEM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youtube.com/watch?v=YH3sutAsxE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youtube.com/watch?v=YH3sutAsxEM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youtube.com/watch?v=YH3sutAsxEM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youtube.com/watch?v=YH3sutAsxEM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youtube.com/watch?v=YH3sutAsxEM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youtube.com/watch?v=YH3sutAsxEM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forums.docker.com/t/error-response-from-daemon-get-https-registry-1-docker-io-v2/23741" TargetMode="External"/><Relationship Id="rId2" Type="http://schemas.openxmlformats.org/officeDocument/2006/relationships/hyperlink" Target="https://forums.docker.com/t/error-response-from-daemon-get-https-registry-1-docker-io-v2/23741/10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hyperlink" Target="https://www.youtube.com/watch?v=YH3sutAsxEM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youtube.com/watch?v=YH3sutAsxEM" TargetMode="Externa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youtube.com/watch?v=YH3sutAsxE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www.youtube.com/watch?v=YH3sutAsxEM" TargetMode="Externa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H3sutAsxEM" TargetMode="Externa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www.youtube.com/watch?v=YH3sutAsxEM" TargetMode="Externa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www.youtube.com/watch?v=YH3sutAsxEM" TargetMode="Externa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www.youtube.com/watch?v=YH3sutAsxEM" TargetMode="Externa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H3sutAsxEM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www.youtube.com/watch?v=YH3sutAsxEM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YH3sutAsxEM" TargetMode="Externa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www.youtube.com/watch?v=YH3sutAsxEM" TargetMode="Externa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H3sutAsxE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H3sutAsxEM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H3sutAsxEM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 Docker for Window Home Edition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3.3 Install Docker Tool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401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3.3 Install Docker Tool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3886796" cy="108011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Docker Tool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hlinkClick r:id="rId2"/>
              </a:rPr>
              <a:t>https://docs.docker.com/toolbox/toolbox_install_windows/</a:t>
            </a:r>
            <a:endParaRPr lang="en-US" sz="1800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https://www.youtube.com/watch?v=YH3sutAsxEM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6F317C-3E46-4870-B182-64713A89FA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6109" y="1249972"/>
            <a:ext cx="3886796" cy="508721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DC88EBC-0D95-4230-A00F-0333E9F87DE0}"/>
              </a:ext>
            </a:extLst>
          </p:cNvPr>
          <p:cNvSpPr/>
          <p:nvPr/>
        </p:nvSpPr>
        <p:spPr>
          <a:xfrm>
            <a:off x="5148064" y="3573016"/>
            <a:ext cx="3704841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824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734EE85-B2B9-431C-8699-B843A37CD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349806"/>
            <a:ext cx="5380812" cy="424105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3.3 Install Docker Tool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7848872" cy="100811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Docker Tool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hlinkClick r:id="rId3"/>
              </a:rPr>
              <a:t>https://github.com/docker/toolbox/releases/</a:t>
            </a:r>
            <a:endParaRPr lang="en-US" sz="1800" dirty="0"/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Download docker tool from GitHub.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4"/>
              </a:rPr>
              <a:t>https://www.youtube.com/watch?v=YH3sutAsxEM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C88EBC-0D95-4230-A00F-0333E9F87DE0}"/>
              </a:ext>
            </a:extLst>
          </p:cNvPr>
          <p:cNvSpPr/>
          <p:nvPr/>
        </p:nvSpPr>
        <p:spPr>
          <a:xfrm>
            <a:off x="2987824" y="5733255"/>
            <a:ext cx="3704841" cy="2630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260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E19D089-DAD5-4274-9E0F-082E46E8C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017" y="2495017"/>
            <a:ext cx="4733925" cy="37052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3.3 Install Docker Tool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7848872" cy="100811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Docker Tool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hlinkClick r:id="rId3"/>
              </a:rPr>
              <a:t>https://github.com/docker/toolbox/releases/</a:t>
            </a:r>
            <a:endParaRPr lang="en-US" sz="1800" dirty="0"/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Double click the downloaded “docker tool”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4"/>
              </a:rPr>
              <a:t>https://www.youtube.com/watch?v=YH3sutAsxEM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4223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3.3 Install Docker Tool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7848872" cy="14100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Docker Tool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https://github.com/docker/toolbox/releases/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Turn off  the Virtual Box installation. We already installed the newest </a:t>
            </a:r>
            <a:r>
              <a:rPr lang="en-US" sz="1800" dirty="0" err="1">
                <a:solidFill>
                  <a:schemeClr val="tx1"/>
                </a:solidFill>
              </a:rPr>
              <a:t>verions</a:t>
            </a:r>
            <a:r>
              <a:rPr lang="en-US" sz="1800" dirty="0">
                <a:solidFill>
                  <a:schemeClr val="tx1"/>
                </a:solidFill>
              </a:rPr>
              <a:t> from Oracle VirtualBox.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https://www.youtube.com/watch?v=YH3sutAsxEM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3A1341-618E-4F5F-8077-B62824140E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2838029"/>
            <a:ext cx="4676775" cy="37242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50092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3.3 Install Docker Tool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7848872" cy="14100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Docker Tool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https://github.com/docker/toolbox/releases/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Remove the Virtual Box installation. We already installed from Oracle VirtualBox.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https://www.youtube.com/watch?v=YH3sutAsxEM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3A1341-618E-4F5F-8077-B62824140E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2838029"/>
            <a:ext cx="4676775" cy="37242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07353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3.3 Install Docker Tool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7848872" cy="13913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Docker Tool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https://github.com/docker/toolbox/releases/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Finished Docker Tool installation.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Reboot window.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https://www.youtube.com/watch?v=YH3sutAsxEM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C362EA-1AC0-4770-AA27-5228183BE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4088" y="2708275"/>
            <a:ext cx="4695825" cy="36480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0949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3.3 Install Docker Tool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4896544" cy="237432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Docker Tool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hlinkClick r:id="rId2"/>
              </a:rPr>
              <a:t>https://github.com/docker/toolbox/issues/335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need to configure the bash.exe for Docker Quick start </a:t>
            </a:r>
            <a:r>
              <a:rPr lang="en-US" sz="1800" dirty="0" err="1">
                <a:solidFill>
                  <a:schemeClr val="tx1"/>
                </a:solidFill>
              </a:rPr>
              <a:t>termininal</a:t>
            </a:r>
            <a:r>
              <a:rPr lang="en-US" sz="1800" dirty="0">
                <a:solidFill>
                  <a:schemeClr val="tx1"/>
                </a:solidFill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Select “Docker Quick Terminal”, Right-mouse-click.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Select the properties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https://www.youtube.com/watch?v=YH3sutAsxEM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29CDFD-ECB4-4025-8793-003BD4A199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144" y="1352519"/>
            <a:ext cx="2976761" cy="500383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2540D0-4CA8-47E7-B1B8-68FA23CD48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2185" y="4149080"/>
            <a:ext cx="771525" cy="1095375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5E8D537-ED6E-40E7-ADB5-90FA5E3AC679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3843710" y="4696768"/>
            <a:ext cx="2168450" cy="147702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30FAC0C-2515-4B7E-AB0B-437A088BFEE1}"/>
              </a:ext>
            </a:extLst>
          </p:cNvPr>
          <p:cNvSpPr/>
          <p:nvPr/>
        </p:nvSpPr>
        <p:spPr>
          <a:xfrm>
            <a:off x="6012160" y="5991225"/>
            <a:ext cx="1800200" cy="3651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87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39C0021-2C0D-4036-9A35-73A35B64B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1242729"/>
            <a:ext cx="3648075" cy="49911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3.3 Install Docker Tool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3"/>
            <a:ext cx="4629075" cy="100811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Docker Tool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the Target, put “C:\Tools\Git\bin\bash.exe” …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https://www.youtube.com/watch?v=YH3sutAsxEM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0FAC0C-2515-4B7E-AB0B-437A088BFEE1}"/>
              </a:ext>
            </a:extLst>
          </p:cNvPr>
          <p:cNvSpPr/>
          <p:nvPr/>
        </p:nvSpPr>
        <p:spPr>
          <a:xfrm>
            <a:off x="6126030" y="2972006"/>
            <a:ext cx="1758338" cy="4085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77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3.4 Start Docker Tool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878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Docker for Window Home Edition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352928" cy="34563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hlinkClick r:id="rId2"/>
              </a:rPr>
              <a:t>https://www.youtube.com/watch?v=YH3sutAsxEM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 was developed under Linux. By default, it works with Linux.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 also work for Macs and </a:t>
            </a:r>
            <a:r>
              <a:rPr lang="en-US" sz="1800" b="1" dirty="0">
                <a:solidFill>
                  <a:srgbClr val="C00000"/>
                </a:solidFill>
              </a:rPr>
              <a:t>Windows Profession/Enterprise edition after 2016</a:t>
            </a:r>
            <a:r>
              <a:rPr lang="en-US" sz="1800" b="1" dirty="0">
                <a:solidFill>
                  <a:schemeClr val="tx1"/>
                </a:solidFill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You get error message when you install Docker on Windows 10 </a:t>
            </a:r>
            <a:r>
              <a:rPr lang="en-US" sz="1800" b="1" dirty="0">
                <a:solidFill>
                  <a:srgbClr val="C00000"/>
                </a:solidFill>
              </a:rPr>
              <a:t>Home Edition</a:t>
            </a:r>
            <a:r>
              <a:rPr lang="en-US" sz="1800" b="1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How to install Docker for Window Home Edition?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 order to make Docker work for Window Home edition, we need to check window setup for VTX (Virtualization) and turn off Hypervisor.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b="1" dirty="0">
                <a:solidFill>
                  <a:schemeClr val="tx1"/>
                </a:solidFill>
              </a:rPr>
              <a:t>Install Docker with “Docker Tool”. We can download from GitHub.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b="1" dirty="0">
                <a:solidFill>
                  <a:schemeClr val="tx1"/>
                </a:solidFill>
              </a:rPr>
              <a:t>Docker Tool need VBManage.exe. We can download from Oracle VirtualBox.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b="1" dirty="0">
                <a:solidFill>
                  <a:schemeClr val="tx1"/>
                </a:solidFill>
              </a:rPr>
              <a:t>Docker Quick Start Terminal need the Bash shell (C:/Tools/bin/Bash.exe). We can be download from GitHub Git Bash.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https://www.youtube.com/watch?v=7ra_tB2q0O0&amp;list=PL6tu16kXT9PrTeP07thlsrF8Sf9zHXmh5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9232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3.4 Start Docker Tool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219256" cy="72007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Docker Tool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Double click the “Docker Quick Start Terminal …”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https://www.youtube.com/watch?v=YH3sutAsxEM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2540D0-4CA8-47E7-B1B8-68FA23CD4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3354696"/>
            <a:ext cx="771525" cy="10953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C306C1D-48CE-4F29-B604-49AE0BC32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2287897"/>
            <a:ext cx="6038850" cy="3228975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BB42DC2-5039-4023-9047-E8A0BF9009AC}"/>
              </a:ext>
            </a:extLst>
          </p:cNvPr>
          <p:cNvCxnSpPr>
            <a:stCxn id="9" idx="3"/>
            <a:endCxn id="19" idx="1"/>
          </p:cNvCxnSpPr>
          <p:nvPr/>
        </p:nvCxnSpPr>
        <p:spPr>
          <a:xfrm>
            <a:off x="1743125" y="3902384"/>
            <a:ext cx="668635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495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3.5 Docker Command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0042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3.5 Docker Command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4392488" cy="216023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 Version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version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 client version is 19.03.1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Server is Docker Engine 19.03.5.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OS daemon is Linux/amd64 provided by Oracle VirtualBox.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https://www.youtube.com/watch?v=YH3sutAsxEM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F2BDEE-5174-4377-9734-6BAF5C001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416" y="1310179"/>
            <a:ext cx="3456384" cy="501713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97869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3.5 Docker Command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3799831" cy="136815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 inf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info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Server container: 2, Running, pause, stopped, images</a:t>
            </a:r>
            <a:r>
              <a:rPr lang="en-US" sz="1800" b="1">
                <a:solidFill>
                  <a:schemeClr val="tx1"/>
                </a:solidFill>
              </a:rPr>
              <a:t>, etc.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https://www.youtube.com/watch?v=YH3sutAsxEM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12D4CD-6624-44BD-A3A7-5DEDD6717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9363" y="757848"/>
            <a:ext cx="4452649" cy="563317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450204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3.5 Docker Command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72007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Clear command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clear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https://www.youtube.com/watch?v=YH3sutAsxEM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699AD7-8523-4C17-8B24-EF0C60460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180358"/>
            <a:ext cx="4705350" cy="8001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808953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3.5 Docker Command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219256" cy="108011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 Command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images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</a:t>
            </a:r>
            <a:r>
              <a:rPr lang="en-US" sz="1800" b="1" dirty="0" err="1">
                <a:solidFill>
                  <a:schemeClr val="tx1"/>
                </a:solidFill>
              </a:rPr>
              <a:t>ps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https://www.youtube.com/watch?v=YH3sutAsxEM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A6510F-0676-46A8-BE2B-C28B0A6FA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557461"/>
            <a:ext cx="7920880" cy="216106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438681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3.5 Docker Command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219256" cy="12961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 Pull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pull hello-world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images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Note: Docker pull (images from hub.docker.com)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https://www.youtube.com/watch?v=YH3sutAsxEM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0CAC1C-71CC-47A6-A4AE-21C3711AA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719756"/>
            <a:ext cx="6724650" cy="28765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461966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3.5 Docker Command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219256" cy="15284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 Pull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hlinkClick r:id="rId2"/>
              </a:rPr>
              <a:t>https://forums.docker.com/t/error-response-from-daemon-get-https-registry-1-docker-io-v2/23741/10</a:t>
            </a:r>
            <a:endParaRPr lang="en-US" sz="1800" dirty="0"/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If I have error message: </a:t>
            </a:r>
            <a:r>
              <a:rPr lang="en-US" sz="1800" dirty="0">
                <a:hlinkClick r:id="rId3"/>
              </a:rPr>
              <a:t>Error response from daemon: Get https://registry-1.docker.io/v2/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4"/>
              </a:rPr>
              <a:t>https://www.youtube.com/watch?v=YH3sutAsxEM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BBB5A9-3EB4-4BB3-8BA5-EE90B89B72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4649" y="2925986"/>
            <a:ext cx="4078476" cy="1980130"/>
          </a:xfrm>
          <a:prstGeom prst="rect">
            <a:avLst/>
          </a:prstGeom>
        </p:spPr>
      </p:pic>
      <p:sp>
        <p:nvSpPr>
          <p:cNvPr id="9" name="副標題 2">
            <a:extLst>
              <a:ext uri="{FF2B5EF4-FFF2-40B4-BE49-F238E27FC236}">
                <a16:creationId xmlns:a16="http://schemas.microsoft.com/office/drawing/2014/main" id="{F2513038-8191-47E2-8EF3-BA0465DBEB59}"/>
              </a:ext>
            </a:extLst>
          </p:cNvPr>
          <p:cNvSpPr txBox="1">
            <a:spLocks/>
          </p:cNvSpPr>
          <p:nvPr/>
        </p:nvSpPr>
        <p:spPr>
          <a:xfrm>
            <a:off x="443829" y="2912880"/>
            <a:ext cx="4078476" cy="344347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Your docker-machine is screw-up.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You need to reset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# 1. Restart the environment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&gt; docker-machine restart default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# 2. Refresh your environment settings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&gt; eval $(docker-machine env default)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After reset the docker-machine and docker environment: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&gt; docker pull hello-world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C00000"/>
                </a:solidFill>
              </a:rPr>
              <a:t># Work fine again!!</a:t>
            </a:r>
          </a:p>
        </p:txBody>
      </p:sp>
    </p:spTree>
    <p:extLst>
      <p:ext uri="{BB962C8B-B14F-4D97-AF65-F5344CB8AC3E}">
        <p14:creationId xmlns:p14="http://schemas.microsoft.com/office/powerpoint/2010/main" val="32565114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3.5 Docker Command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219256" cy="72007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 Run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run hello-world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https://www.youtube.com/watch?v=YH3sutAsxEM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43E20A-8FBD-4F5C-B2EA-C00F96AE3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894" y="2103184"/>
            <a:ext cx="5434211" cy="422852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757235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3.5 Docker Command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219256" cy="131603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 pull </a:t>
            </a:r>
            <a:r>
              <a:rPr lang="en-US" sz="1800" b="1" dirty="0" err="1">
                <a:solidFill>
                  <a:schemeClr val="tx1"/>
                </a:solidFill>
              </a:rPr>
              <a:t>mysql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pull </a:t>
            </a:r>
            <a:r>
              <a:rPr lang="en-US" sz="1800" b="1" dirty="0" err="1">
                <a:solidFill>
                  <a:schemeClr val="tx1"/>
                </a:solidFill>
              </a:rPr>
              <a:t>mysql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images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Note: Docker pull (images from hub.docker.com)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https://www.youtube.com/watch?v=YH3sutAsxEM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646FAF-DC80-475C-AD09-BF86E1D07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654445"/>
            <a:ext cx="6038242" cy="399738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09548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3.1 Virtualization and Hypervisor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9466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3.5 Docker Command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4176464" cy="374441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Docker-compose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docker-compose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 compose is a tool for defining and running multi-container application.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Make sure all the tools are installed. You can see all the other commands and usage of document composed which mean you are good to go.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You can start creating YAML files around the various images and create services and you will be all online.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https://www.youtube.com/watch?v=YH3sutAsxEM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E8765A-FE7D-4822-919D-72A8056B5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1268762"/>
            <a:ext cx="3528573" cy="508758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434338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3.5 Docker Command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136904" cy="115212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Docker-compose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exit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Exit the docker bash shell.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https://www.youtube.com/watch?v=YH3sutAsxEM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5829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3.6 Command Prompt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32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1751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3.6 Command Prompt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219256" cy="115212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Command Prompt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You can start with a command prompt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version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https://www.youtube.com/watch?v=YH3sutAsxEM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45D858-44F4-47A3-AC87-E897A659B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2709222"/>
            <a:ext cx="6444208" cy="345578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379789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3.7 Verify Virtualization by Task Manager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34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1398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3.7 Verify Virtualization by Task Manager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2736304" cy="331236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Task Manager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Control+Alt+Del</a:t>
            </a:r>
            <a:r>
              <a:rPr lang="en-US" sz="1800" b="1" dirty="0">
                <a:solidFill>
                  <a:schemeClr val="tx1"/>
                </a:solidFill>
              </a:rPr>
              <a:t>: start the task manager.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This is a Virtualized, a virtual machine.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It is going to show a virtual processes.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You wan to make sure that VTX (virtualization) enabled for BIOS.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https://www.youtube.com/watch?v=YH3sutAsxEM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404B37-511F-4194-BE23-D334AB0DA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2045" y="1326239"/>
            <a:ext cx="5094411" cy="539523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A641981-09A0-4D2F-BCC2-009F9C2DED90}"/>
              </a:ext>
            </a:extLst>
          </p:cNvPr>
          <p:cNvSpPr/>
          <p:nvPr/>
        </p:nvSpPr>
        <p:spPr>
          <a:xfrm>
            <a:off x="6444208" y="5661248"/>
            <a:ext cx="1368152" cy="3651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680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3.7 Verify Virtualization by Task Manager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2736304" cy="403244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Task Manager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click on CPU to check the performance of CPU.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Virtualization enabled is a entry to show all your logical processors.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If virtualization is not enabled, then you need to reset the BIOS and enabled it.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https://www.youtube.com/watch?v=YH3sutAsxEM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404B37-511F-4194-BE23-D334AB0DA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2045" y="1326239"/>
            <a:ext cx="5094411" cy="539523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A641981-09A0-4D2F-BCC2-009F9C2DED90}"/>
              </a:ext>
            </a:extLst>
          </p:cNvPr>
          <p:cNvSpPr/>
          <p:nvPr/>
        </p:nvSpPr>
        <p:spPr>
          <a:xfrm>
            <a:off x="6444208" y="5661248"/>
            <a:ext cx="1368152" cy="3651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506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3.8 More Docker Command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37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7911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030A91A-25BB-4430-8770-7FB7D6A95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1134148"/>
            <a:ext cx="5474676" cy="495914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3.8 More Docker Command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2736304" cy="338437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More Docker Command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If you have communication problem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docker-machine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Docker-machine will give you the information of your virtual machine for Docker.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https://www.youtube.com/watch?v=YH3sutAsxEM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19761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3.8 More Docker Command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992888" cy="266429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version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 version give you two versions: one for client and one for server version.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server is Linux, not window. That is because your virtual machine or daemon is run behind the scene.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docker-machine ls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It tells you the virtual machine run behind the scene.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machine name is default, the driver is VirtualBox. The </a:t>
            </a:r>
            <a:r>
              <a:rPr lang="en-US" sz="1800" b="1" dirty="0" err="1">
                <a:solidFill>
                  <a:schemeClr val="tx1"/>
                </a:solidFill>
              </a:rPr>
              <a:t>virtualBox</a:t>
            </a:r>
            <a:r>
              <a:rPr lang="en-US" sz="1800" b="1" dirty="0">
                <a:solidFill>
                  <a:schemeClr val="tx1"/>
                </a:solidFill>
              </a:rPr>
              <a:t> is free and highly recommended.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https://www.youtube.com/watch?v=YH3sutAsxEM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59B584-1F33-41E2-BB7C-CFBF48808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75" y="3996846"/>
            <a:ext cx="7515225" cy="10191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28135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3.1 Virtualization and Hypervisor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352928" cy="86409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Enable Virtualization and Turn off Hypervisor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hlinkClick r:id="rId2"/>
              </a:rPr>
              <a:t>https://www.youtube.com/watch?v=YH3sutAsxEM</a:t>
            </a:r>
            <a:endParaRPr lang="en-US" sz="1800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https://www.youtube.com/watch?v=YH3sutAsxEM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996C45-E50C-44A7-9C80-7E339DCD0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7122" y="2276874"/>
            <a:ext cx="3943350" cy="35147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副標題 2">
            <a:extLst>
              <a:ext uri="{FF2B5EF4-FFF2-40B4-BE49-F238E27FC236}">
                <a16:creationId xmlns:a16="http://schemas.microsoft.com/office/drawing/2014/main" id="{D9CB18C9-C4AE-440A-864E-6F88A9692F3F}"/>
              </a:ext>
            </a:extLst>
          </p:cNvPr>
          <p:cNvSpPr txBox="1">
            <a:spLocks/>
          </p:cNvSpPr>
          <p:nvPr/>
        </p:nvSpPr>
        <p:spPr>
          <a:xfrm>
            <a:off x="432126" y="2182908"/>
            <a:ext cx="4104456" cy="281075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need to make sure two thing: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 BIOS setting: In my Acer Computer, restart computer, press ALT+Fn+F10 to bring up the BIO Menu, make sure </a:t>
            </a:r>
            <a:r>
              <a:rPr lang="en-US" sz="1800" b="1" dirty="0">
                <a:solidFill>
                  <a:srgbClr val="C00000"/>
                </a:solidFill>
              </a:rPr>
              <a:t>VTX (Virtualization): Enabled.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3. Control Panel &gt; Programs </a:t>
            </a:r>
            <a:r>
              <a:rPr lang="en-US" sz="1800">
                <a:solidFill>
                  <a:schemeClr val="tx1"/>
                </a:solidFill>
              </a:rPr>
              <a:t>and Features &gt; </a:t>
            </a:r>
            <a:r>
              <a:rPr lang="en-US" sz="1800" dirty="0">
                <a:solidFill>
                  <a:schemeClr val="tx1"/>
                </a:solidFill>
              </a:rPr>
              <a:t>Turn Windows features </a:t>
            </a:r>
            <a:r>
              <a:rPr lang="en-US" sz="1800" b="1" dirty="0">
                <a:solidFill>
                  <a:schemeClr val="tx1"/>
                </a:solidFill>
              </a:rPr>
              <a:t>: </a:t>
            </a:r>
            <a:r>
              <a:rPr lang="en-US" sz="1800" b="1" dirty="0">
                <a:solidFill>
                  <a:srgbClr val="C00000"/>
                </a:solidFill>
              </a:rPr>
              <a:t>Make sure turn off the “Window Hypervisor Platform”</a:t>
            </a: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C26648-4985-4788-890E-E1A2E340817E}"/>
              </a:ext>
            </a:extLst>
          </p:cNvPr>
          <p:cNvSpPr/>
          <p:nvPr/>
        </p:nvSpPr>
        <p:spPr>
          <a:xfrm>
            <a:off x="5004048" y="3933056"/>
            <a:ext cx="2304256" cy="2451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252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3.8 More Docker Command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992888" cy="171809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docker-machine stop default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docker-machine start default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If you have any trouble, stop and then start the virtual machine daemon.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Always </a:t>
            </a:r>
            <a:r>
              <a:rPr lang="en-US" sz="1800" b="1">
                <a:solidFill>
                  <a:schemeClr val="tx1"/>
                </a:solidFill>
              </a:rPr>
              <a:t>check your </a:t>
            </a:r>
            <a:r>
              <a:rPr lang="en-US" sz="1800" b="1" dirty="0">
                <a:solidFill>
                  <a:schemeClr val="tx1"/>
                </a:solidFill>
              </a:rPr>
              <a:t>virtual machine is there online by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docker-machine ls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https://www.youtube.com/watch?v=YH3sutAsxEM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12EEB3-FBCA-4471-9529-5B1C6D7CF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550" y="3445730"/>
            <a:ext cx="7992888" cy="171809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135970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41</a:t>
            </a:fld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3.2 Install VirtualBox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058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A850F4B-31F7-4A60-8544-F24365B35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456" y="2207089"/>
            <a:ext cx="7668344" cy="414926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3.2 Install VirtualBox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352928" cy="72007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VirtualBox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Click “Windows hosts”</a:t>
            </a:r>
            <a:endParaRPr lang="en-US" sz="1800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https://www.youtube.com/watch?v=YH3sutAsxEM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C26648-4985-4788-890E-E1A2E340817E}"/>
              </a:ext>
            </a:extLst>
          </p:cNvPr>
          <p:cNvSpPr/>
          <p:nvPr/>
        </p:nvSpPr>
        <p:spPr>
          <a:xfrm>
            <a:off x="2267744" y="5596695"/>
            <a:ext cx="1512168" cy="3996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12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C86B7A2-9277-40F9-978A-1DBA4BD63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970" y="2061530"/>
            <a:ext cx="6696075" cy="41148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3.2 Install VirtualBox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352928" cy="72007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VirtualBox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After installed, you have </a:t>
            </a:r>
            <a:r>
              <a:rPr lang="en-US" sz="1800" b="1" dirty="0" err="1">
                <a:solidFill>
                  <a:schemeClr val="tx1"/>
                </a:solidFill>
              </a:rPr>
              <a:t>virtualBox</a:t>
            </a:r>
            <a:r>
              <a:rPr lang="en-US" sz="1800" b="1" dirty="0">
                <a:solidFill>
                  <a:schemeClr val="tx1"/>
                </a:solidFill>
              </a:rPr>
              <a:t>.</a:t>
            </a:r>
            <a:endParaRPr lang="en-US" sz="1800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https://www.youtube.com/watch?v=YH3sutAsxEM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C26648-4985-4788-890E-E1A2E340817E}"/>
              </a:ext>
            </a:extLst>
          </p:cNvPr>
          <p:cNvSpPr/>
          <p:nvPr/>
        </p:nvSpPr>
        <p:spPr>
          <a:xfrm>
            <a:off x="1295970" y="2548844"/>
            <a:ext cx="2051894" cy="5921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711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3.3 Install Git Bash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117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B4C0CAD-4990-43F6-8541-F812436BE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413" y="2692297"/>
            <a:ext cx="7558895" cy="35656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3.3 Install Git Bash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94412" y="1267998"/>
            <a:ext cx="8064896" cy="132587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Git </a:t>
            </a:r>
            <a:r>
              <a:rPr lang="en-US" sz="1800" b="1" dirty="0" err="1">
                <a:solidFill>
                  <a:schemeClr val="tx1"/>
                </a:solidFill>
              </a:rPr>
              <a:t>Basb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Download and install window </a:t>
            </a:r>
            <a:r>
              <a:rPr lang="en-US" sz="1800" b="1" dirty="0">
                <a:solidFill>
                  <a:srgbClr val="C00000"/>
                </a:solidFill>
              </a:rPr>
              <a:t>git bash</a:t>
            </a:r>
            <a:r>
              <a:rPr lang="en-US" sz="1800" dirty="0">
                <a:solidFill>
                  <a:schemeClr val="tx1"/>
                </a:solidFill>
              </a:rPr>
              <a:t>. It provides the bash.exe for docker terminal.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It installed at location “C:\Tools\Git\bin\bash.exe”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https://www.youtube.com/watch?v=YH3sutAsxEM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0FAC0C-2515-4B7E-AB0B-437A088BFEE1}"/>
              </a:ext>
            </a:extLst>
          </p:cNvPr>
          <p:cNvSpPr/>
          <p:nvPr/>
        </p:nvSpPr>
        <p:spPr>
          <a:xfrm>
            <a:off x="4572000" y="5301208"/>
            <a:ext cx="1493970" cy="4085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3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1643</Words>
  <Application>Microsoft Office PowerPoint</Application>
  <PresentationFormat>On-screen Show (4:3)</PresentationFormat>
  <Paragraphs>272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Wingdings</vt:lpstr>
      <vt:lpstr>Office 佈景主題</vt:lpstr>
      <vt:lpstr>3 Docker for Window Home Edition</vt:lpstr>
      <vt:lpstr>3 Docker for Window Home Edition</vt:lpstr>
      <vt:lpstr>3.1 Virtualization and Hypervisor</vt:lpstr>
      <vt:lpstr>3.1 Virtualization and Hypervisor</vt:lpstr>
      <vt:lpstr>3.2 Install VirtualBox</vt:lpstr>
      <vt:lpstr>3.2 Install VirtualBox</vt:lpstr>
      <vt:lpstr>3.2 Install VirtualBox</vt:lpstr>
      <vt:lpstr>3.3 Install Git Bash</vt:lpstr>
      <vt:lpstr>3.3 Install Git Bash</vt:lpstr>
      <vt:lpstr>3.3 Install Docker Tool</vt:lpstr>
      <vt:lpstr>3.3 Install Docker Tool</vt:lpstr>
      <vt:lpstr>3.3 Install Docker Tool</vt:lpstr>
      <vt:lpstr>3.3 Install Docker Tool</vt:lpstr>
      <vt:lpstr>3.3 Install Docker Tool</vt:lpstr>
      <vt:lpstr>3.3 Install Docker Tool</vt:lpstr>
      <vt:lpstr>3.3 Install Docker Tool</vt:lpstr>
      <vt:lpstr>3.3 Install Docker Tool</vt:lpstr>
      <vt:lpstr>3.3 Install Docker Tool</vt:lpstr>
      <vt:lpstr>3.4 Start Docker Tool</vt:lpstr>
      <vt:lpstr>3.4 Start Docker Tool</vt:lpstr>
      <vt:lpstr>3.5 Docker Command</vt:lpstr>
      <vt:lpstr>3.5 Docker Command</vt:lpstr>
      <vt:lpstr>3.5 Docker Command</vt:lpstr>
      <vt:lpstr>3.5 Docker Command</vt:lpstr>
      <vt:lpstr>3.5 Docker Command</vt:lpstr>
      <vt:lpstr>3.5 Docker Command</vt:lpstr>
      <vt:lpstr>3.5 Docker Command</vt:lpstr>
      <vt:lpstr>3.5 Docker Command</vt:lpstr>
      <vt:lpstr>3.5 Docker Command</vt:lpstr>
      <vt:lpstr>3.5 Docker Command</vt:lpstr>
      <vt:lpstr>3.5 Docker Command</vt:lpstr>
      <vt:lpstr>3.6 Command Prompt</vt:lpstr>
      <vt:lpstr>3.6 Command Prompt</vt:lpstr>
      <vt:lpstr>3.7 Verify Virtualization by Task Manager</vt:lpstr>
      <vt:lpstr>3.7 Verify Virtualization by Task Manager</vt:lpstr>
      <vt:lpstr>3.7 Verify Virtualization by Task Manager</vt:lpstr>
      <vt:lpstr>3.8 More Docker Command</vt:lpstr>
      <vt:lpstr>3.8 More Docker Command</vt:lpstr>
      <vt:lpstr>3.8 More Docker Command</vt:lpstr>
      <vt:lpstr>3.8 More Docker Command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335</cp:revision>
  <dcterms:created xsi:type="dcterms:W3CDTF">2018-09-28T16:40:41Z</dcterms:created>
  <dcterms:modified xsi:type="dcterms:W3CDTF">2020-06-16T15:26:00Z</dcterms:modified>
</cp:coreProperties>
</file>