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5" r:id="rId3"/>
    <p:sldId id="278" r:id="rId4"/>
    <p:sldId id="292" r:id="rId5"/>
    <p:sldId id="291" r:id="rId6"/>
    <p:sldId id="293" r:id="rId7"/>
    <p:sldId id="294" r:id="rId8"/>
    <p:sldId id="298" r:id="rId9"/>
    <p:sldId id="295" r:id="rId10"/>
    <p:sldId id="296" r:id="rId11"/>
    <p:sldId id="299" r:id="rId12"/>
    <p:sldId id="280" r:id="rId13"/>
    <p:sldId id="300" r:id="rId14"/>
    <p:sldId id="301" r:id="rId15"/>
    <p:sldId id="302" r:id="rId16"/>
    <p:sldId id="304" r:id="rId17"/>
    <p:sldId id="272" r:id="rId18"/>
    <p:sldId id="303" r:id="rId19"/>
    <p:sldId id="305" r:id="rId20"/>
    <p:sldId id="281" r:id="rId21"/>
    <p:sldId id="306" r:id="rId22"/>
    <p:sldId id="307" r:id="rId23"/>
    <p:sldId id="282" r:id="rId24"/>
    <p:sldId id="283" r:id="rId25"/>
    <p:sldId id="284" r:id="rId26"/>
    <p:sldId id="286" r:id="rId27"/>
    <p:sldId id="287" r:id="rId28"/>
    <p:sldId id="308" r:id="rId29"/>
    <p:sldId id="288" r:id="rId30"/>
    <p:sldId id="309" r:id="rId31"/>
    <p:sldId id="311" r:id="rId32"/>
    <p:sldId id="310" r:id="rId33"/>
    <p:sldId id="312" r:id="rId34"/>
    <p:sldId id="313" r:id="rId35"/>
    <p:sldId id="315" r:id="rId36"/>
    <p:sldId id="314" r:id="rId37"/>
    <p:sldId id="316" r:id="rId38"/>
    <p:sldId id="317" r:id="rId39"/>
    <p:sldId id="318" r:id="rId40"/>
    <p:sldId id="319" r:id="rId41"/>
    <p:sldId id="259" r:id="rId4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88620" autoAdjust="0"/>
  </p:normalViewPr>
  <p:slideViewPr>
    <p:cSldViewPr>
      <p:cViewPr varScale="1">
        <p:scale>
          <a:sx n="53" d="100"/>
          <a:sy n="53" d="100"/>
        </p:scale>
        <p:origin x="40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pIoF_conA&amp;list=PLhW3qG5bs-L99pQsZ74f-LC-tOEsBp2rK&amp;index=13" TargetMode="External"/><Relationship Id="rId2" Type="http://schemas.openxmlformats.org/officeDocument/2006/relationships/hyperlink" Target="https://docs.docker.com/compose/cli-command/#install-on-linux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pIoF_conA&amp;list=PLhW3qG5bs-L99pQsZ74f-LC-tOEsBp2rK&amp;index=13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pIoF_conA&amp;list=PLhW3qG5bs-L99pQsZ74f-LC-tOEsBp2rK&amp;index=13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pIoF_conA&amp;list=PLhW3qG5bs-L99pQsZ74f-LC-tOEsBp2rK&amp;index=13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 Docker Compose by YML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13.1 Step 1: Install Docker-Compose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064896" cy="29523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Check Docker-compose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Above is the easiest way to install docker-compose.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try The following commands used to check the docker-compose version: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docker-compose -v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docker-compose version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docker-compose --version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&gt;&gt; docker-compose version: 1.25.0, ….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Now, we have installed the docker-Compose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1FEB5A-9007-48CB-A004-AF4137FF7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399013"/>
            <a:ext cx="44005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9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13.1 Step 1: Install Docker-Compose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1"/>
            <a:ext cx="8064896" cy="43204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Install Docker-Compose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There are three ways to install the docker-compose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First way: Using command.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Search for “docker-compose installation”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https://docs.docker.com/compose/cli-command/#install-on-linux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curl -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https://raw.githubusercontent.com/docker/compose-cli/main/scripts/install/install_linux.sh |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sh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Second way: </a:t>
            </a:r>
            <a:r>
              <a:rPr lang="en-US" altLang="en-US" sz="1800" b="1" dirty="0">
                <a:solidFill>
                  <a:schemeClr val="tx1"/>
                </a:solidFill>
              </a:rPr>
              <a:t>Using pip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pip install </a:t>
            </a:r>
            <a:r>
              <a:rPr lang="en-US" altLang="en-US" sz="1800" b="1" dirty="0">
                <a:solidFill>
                  <a:schemeClr val="tx1"/>
                </a:solidFill>
              </a:rPr>
              <a:t>-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 docker-compose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3. Third way: Using apt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&gt; apt install docker-compose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https://www.youtube.com/watch?v=HUpIoF_conA&amp;list=PLhW3qG5bs-L99pQsZ74f-LC-tOEsBp2rK&amp;index=13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26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13.2 Step 2: docker-</a:t>
            </a:r>
            <a:r>
              <a:rPr lang="en-US" altLang="zh-TW" sz="4800" b="1" dirty="0" err="1">
                <a:solidFill>
                  <a:srgbClr val="FFFF00"/>
                </a:solidFill>
              </a:rPr>
              <a:t>compose.yml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9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13.2 Step 2: docker-</a:t>
            </a:r>
            <a:r>
              <a:rPr lang="en-US" altLang="zh-TW" sz="4400" b="1" dirty="0" err="1">
                <a:solidFill>
                  <a:srgbClr val="FFFF00"/>
                </a:solidFill>
              </a:rPr>
              <a:t>compose.yml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064897" cy="20162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2: Docker-</a:t>
            </a:r>
            <a:r>
              <a:rPr lang="en-US" sz="1800" b="1" dirty="0" err="1">
                <a:solidFill>
                  <a:schemeClr val="tx1"/>
                </a:solidFill>
              </a:rPr>
              <a:t>compose.yml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docker compose file at any location on your system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File name: docker-</a:t>
            </a:r>
            <a:r>
              <a:rPr lang="en-US" sz="1800" b="1" dirty="0" err="1">
                <a:solidFill>
                  <a:schemeClr val="tx1"/>
                </a:solidFill>
              </a:rPr>
              <a:t>compose.yml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mkdir </a:t>
            </a:r>
            <a:r>
              <a:rPr lang="en-US" sz="1800" b="1" dirty="0" err="1">
                <a:solidFill>
                  <a:schemeClr val="tx1"/>
                </a:solidFill>
              </a:rPr>
              <a:t>DockerComposeFile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cd </a:t>
            </a:r>
            <a:r>
              <a:rPr lang="en-US" sz="1800" b="1" dirty="0" err="1">
                <a:solidFill>
                  <a:schemeClr val="tx1"/>
                </a:solidFill>
              </a:rPr>
              <a:t>DockerComposeFile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vi docker-</a:t>
            </a:r>
            <a:r>
              <a:rPr lang="en-US" sz="1800" b="1" dirty="0" err="1">
                <a:solidFill>
                  <a:schemeClr val="tx1"/>
                </a:solidFill>
              </a:rPr>
              <a:t>compose.yml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D9726F-3C5B-4E3C-BAA7-EF7755C10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59559"/>
            <a:ext cx="5629275" cy="561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8740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13.2 Step 2: docker-</a:t>
            </a:r>
            <a:r>
              <a:rPr lang="en-US" altLang="zh-TW" sz="4400" b="1" dirty="0" err="1">
                <a:solidFill>
                  <a:srgbClr val="FFFF00"/>
                </a:solidFill>
              </a:rPr>
              <a:t>compose.yml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064897" cy="10801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2: Docker-</a:t>
            </a:r>
            <a:r>
              <a:rPr lang="en-US" sz="1800" b="1" dirty="0" err="1">
                <a:solidFill>
                  <a:schemeClr val="tx1"/>
                </a:solidFill>
              </a:rPr>
              <a:t>compose.yml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 to Docker Hub. There are a lot of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select the nginx. The nginx is a popular server.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409D40-E58F-4CC3-96D8-55AD3E1CE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72" y="2528992"/>
            <a:ext cx="6876256" cy="355752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36266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13.2 Step 2: docker-</a:t>
            </a:r>
            <a:r>
              <a:rPr lang="en-US" altLang="zh-TW" sz="4400" b="1" dirty="0" err="1">
                <a:solidFill>
                  <a:srgbClr val="FFFF00"/>
                </a:solidFill>
              </a:rPr>
              <a:t>compose.yml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12961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2: Docker-</a:t>
            </a:r>
            <a:r>
              <a:rPr lang="en-US" sz="1800" b="1" dirty="0" err="1">
                <a:solidFill>
                  <a:schemeClr val="tx1"/>
                </a:solidFill>
              </a:rPr>
              <a:t>compose.yml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the description to see the “what is nginx?”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nginx is an open-source reverse proxy server for HTTP, HTTPS, and etc. protocols.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80EE2D-6E7D-44AD-B381-7347E7626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1" y="2740842"/>
            <a:ext cx="6700977" cy="33524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59508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13.2 Step 2: docker-</a:t>
            </a:r>
            <a:r>
              <a:rPr lang="en-US" altLang="zh-TW" sz="4400" b="1" dirty="0" err="1">
                <a:solidFill>
                  <a:srgbClr val="FFFF00"/>
                </a:solidFill>
              </a:rPr>
              <a:t>compose.yml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11132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2: Docker-</a:t>
            </a:r>
            <a:r>
              <a:rPr lang="en-US" sz="1800" b="1" dirty="0" err="1">
                <a:solidFill>
                  <a:schemeClr val="tx1"/>
                </a:solidFill>
              </a:rPr>
              <a:t>compose.yml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search for redis.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redis is a key-value database server.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792E11-DEFD-4767-B57D-F4753C00C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08" y="2526077"/>
            <a:ext cx="7199784" cy="360203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66721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13.2 Step 2: docker-</a:t>
            </a:r>
            <a:r>
              <a:rPr lang="en-US" altLang="zh-TW" sz="4400" b="1" dirty="0" err="1">
                <a:solidFill>
                  <a:srgbClr val="FFFF00"/>
                </a:solidFill>
              </a:rPr>
              <a:t>compose.yml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5472609" cy="36724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Docker-</a:t>
            </a:r>
            <a:r>
              <a:rPr lang="en-US" sz="1800" b="1" dirty="0" err="1">
                <a:solidFill>
                  <a:schemeClr val="tx1"/>
                </a:solidFill>
              </a:rPr>
              <a:t>compose.yml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mkdir </a:t>
            </a:r>
            <a:r>
              <a:rPr lang="en-US" sz="1800" b="1" dirty="0" err="1">
                <a:solidFill>
                  <a:schemeClr val="tx1"/>
                </a:solidFill>
              </a:rPr>
              <a:t>DockerComposeFile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cd </a:t>
            </a:r>
            <a:r>
              <a:rPr lang="en-US" sz="1800" b="1" dirty="0" err="1">
                <a:solidFill>
                  <a:schemeClr val="tx1"/>
                </a:solidFill>
              </a:rPr>
              <a:t>DockerComposeFile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vi docker-</a:t>
            </a:r>
            <a:r>
              <a:rPr lang="en-US" sz="1800" b="1" dirty="0" err="1">
                <a:solidFill>
                  <a:schemeClr val="tx1"/>
                </a:solidFill>
              </a:rPr>
              <a:t>compose.yml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docker-</a:t>
            </a:r>
            <a:r>
              <a:rPr lang="en-US" sz="1800" b="1" dirty="0" err="1">
                <a:solidFill>
                  <a:schemeClr val="tx1"/>
                </a:solidFill>
              </a:rPr>
              <a:t>compose.yml</a:t>
            </a:r>
            <a:r>
              <a:rPr lang="en-US" sz="1800" b="1" dirty="0">
                <a:solidFill>
                  <a:schemeClr val="tx1"/>
                </a:solidFill>
              </a:rPr>
              <a:t> file, we define the services for web </a:t>
            </a:r>
            <a:r>
              <a:rPr lang="en-US" sz="1800" b="1" dirty="0" err="1">
                <a:solidFill>
                  <a:schemeClr val="tx1"/>
                </a:solidFill>
              </a:rPr>
              <a:t>serverand</a:t>
            </a:r>
            <a:r>
              <a:rPr lang="en-US" sz="1800" b="1" dirty="0">
                <a:solidFill>
                  <a:schemeClr val="tx1"/>
                </a:solidFill>
              </a:rPr>
              <a:t> database server as below.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&gt;&gt; services: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&gt;&gt;     web: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&gt;&gt;       image: nginx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&gt;&gt;     database: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&gt;&gt;       image: redis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8057EE-6B11-46AD-BFF3-B6649F53D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1268761"/>
            <a:ext cx="2714625" cy="1933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42720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13.2 Step 2: docker-</a:t>
            </a:r>
            <a:r>
              <a:rPr lang="en-US" altLang="zh-TW" sz="4400" b="1" dirty="0" err="1">
                <a:solidFill>
                  <a:srgbClr val="FFFF00"/>
                </a:solidFill>
              </a:rPr>
              <a:t>compose.yml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5472609" cy="36724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Docker-</a:t>
            </a:r>
            <a:r>
              <a:rPr lang="en-US" sz="1800" b="1" dirty="0" err="1">
                <a:solidFill>
                  <a:schemeClr val="tx1"/>
                </a:solidFill>
              </a:rPr>
              <a:t>compose.yml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mkdir </a:t>
            </a:r>
            <a:r>
              <a:rPr lang="en-US" sz="1800" b="1" dirty="0" err="1">
                <a:solidFill>
                  <a:schemeClr val="tx1"/>
                </a:solidFill>
              </a:rPr>
              <a:t>DockerComposeFile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cd </a:t>
            </a:r>
            <a:r>
              <a:rPr lang="en-US" sz="1800" b="1" dirty="0" err="1">
                <a:solidFill>
                  <a:schemeClr val="tx1"/>
                </a:solidFill>
              </a:rPr>
              <a:t>DockerComposeFile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vi docker-</a:t>
            </a:r>
            <a:r>
              <a:rPr lang="en-US" sz="1800" b="1" dirty="0" err="1">
                <a:solidFill>
                  <a:schemeClr val="tx1"/>
                </a:solidFill>
              </a:rPr>
              <a:t>compose.yml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docker-</a:t>
            </a:r>
            <a:r>
              <a:rPr lang="en-US" sz="1800" b="1" dirty="0" err="1">
                <a:solidFill>
                  <a:schemeClr val="tx1"/>
                </a:solidFill>
              </a:rPr>
              <a:t>compose.yml</a:t>
            </a:r>
            <a:r>
              <a:rPr lang="en-US" sz="1800" b="1" dirty="0">
                <a:solidFill>
                  <a:schemeClr val="tx1"/>
                </a:solidFill>
              </a:rPr>
              <a:t> file, we define the services for web server and database server as below.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&gt;&gt; services: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&gt;&gt;     web: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&gt;&gt;       image: nginx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&gt;&gt;     database: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&gt;&gt;       image: redis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8057EE-6B11-46AD-BFF3-B6649F53D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1268761"/>
            <a:ext cx="2714625" cy="1933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94616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13.3 Step 3: Validate Docker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1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Docker Compose by YML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43924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Compose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1. What  and Why Docker Compose?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2. How to install Docker Compose?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docker-compose -v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docker-compose version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apt install docker-compose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3. How to create Docker Compose File?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5. How to use Docker Compose file to create services?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6. Docker Compose Basic Commands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docker-compose up -d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docker-compose down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7. Tips: How to scale the services?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docker-compose up -d --scale database=4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13.3 Step 3: Validate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10081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3: Check the validity of file by command: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docker-compose 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Here, we get some error as below: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39636B-7901-4A16-A9C4-738CC6A10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56367"/>
            <a:ext cx="6391275" cy="866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48538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13.3 Step 3: Validate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5184577" cy="16059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Step 3: Check the validity of file by command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add the version number as below.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Only version ‘2’ or ‘3’ of docker-compose are valid. Version ‘1’ is deprecated and will have error in validation.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55DAC2-160A-4B36-9D10-F6166EBEA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455" y="1268761"/>
            <a:ext cx="2428875" cy="2238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418DEA-A0AC-4FAA-B640-9B11B9B3B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46" y="3018679"/>
            <a:ext cx="5544616" cy="30749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99643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13.3 Step 3: Validate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5184577" cy="7920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Step 3: Check the validity of file by command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add the version number as below.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55DAC2-160A-4B36-9D10-F6166EBEA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455" y="1268761"/>
            <a:ext cx="2428875" cy="22383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35C422F7-D944-4183-AE9A-1527384BCDE7}"/>
              </a:ext>
            </a:extLst>
          </p:cNvPr>
          <p:cNvSpPr txBox="1">
            <a:spLocks/>
          </p:cNvSpPr>
          <p:nvPr/>
        </p:nvSpPr>
        <p:spPr>
          <a:xfrm>
            <a:off x="457200" y="3627254"/>
            <a:ext cx="8229600" cy="102588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Re-validate again: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docker-compose 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passes the validation.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264B74-F950-446B-B698-AB53A94FA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4810137"/>
            <a:ext cx="6343650" cy="1428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78292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13.4 Run docker-compose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9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13.4 Run docker-compose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10801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docker-compose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Command up for detached mode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docker-compose up -d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8E38D4-E472-4388-8010-36D915863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987" y="2539298"/>
            <a:ext cx="5826027" cy="38170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10185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13.4 docker-compose 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12961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Docker-compose 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 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see two containers are running.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One is web server nginx and another one is database server redis.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6A91BD-58D9-406F-A5EE-4E83579D6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924944"/>
            <a:ext cx="6858000" cy="2124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16410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13.4 Run docker-compose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17281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Docker-compose down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stop docker-compose by the command below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docker-compose down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 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see no server container is running now.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F89C38-1DAB-4F3E-9CE1-3B706E3EA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140969"/>
            <a:ext cx="6132587" cy="34248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03858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13.5 Add port 9090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51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13.5 Add port 9090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6480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Port 9090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docker hub, if we look at description on nginx: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08CD06-4B31-40DA-91E8-195791745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954" y="2101694"/>
            <a:ext cx="4248372" cy="399160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59ABEF75-27DD-487C-9592-31381C1680D8}"/>
              </a:ext>
            </a:extLst>
          </p:cNvPr>
          <p:cNvSpPr txBox="1">
            <a:spLocks/>
          </p:cNvSpPr>
          <p:nvPr/>
        </p:nvSpPr>
        <p:spPr>
          <a:xfrm>
            <a:off x="487069" y="2179886"/>
            <a:ext cx="3652883" cy="153714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There are some code example for port specification.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change the port number from “8080” into “9090” in the host machine.</a:t>
            </a:r>
          </a:p>
        </p:txBody>
      </p:sp>
    </p:spTree>
    <p:extLst>
      <p:ext uri="{BB962C8B-B14F-4D97-AF65-F5344CB8AC3E}">
        <p14:creationId xmlns:p14="http://schemas.microsoft.com/office/powerpoint/2010/main" val="3395443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13.5 Add port 9090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5904657" cy="20162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Port 9090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add the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Ports: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- 9090:80/tcp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Then, we compile again: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docker-compose config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56EDC3-3C85-4599-98A7-973FCED6E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1255271"/>
            <a:ext cx="2000250" cy="2362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4DDD6D-A611-47C2-AD36-C4969F731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30" y="3886886"/>
            <a:ext cx="6705600" cy="1685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9322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13.1 What/Why Docker Compose?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29523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and Why Docker Compose?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Before we install Docker compose, we want to know what is docker compose and why do you need it.</a:t>
            </a: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is Docker Compose?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Tool for defining and running multi-container docker applications.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Use yaml files to configure application services (</a:t>
            </a:r>
            <a:r>
              <a:rPr lang="en-US" sz="1800" b="1" dirty="0">
                <a:solidFill>
                  <a:srgbClr val="C00000"/>
                </a:solidFill>
              </a:rPr>
              <a:t>docker-</a:t>
            </a:r>
            <a:r>
              <a:rPr lang="en-US" sz="1800" b="1" dirty="0" err="1">
                <a:solidFill>
                  <a:srgbClr val="C00000"/>
                </a:solidFill>
              </a:rPr>
              <a:t>compose.yml</a:t>
            </a:r>
            <a:r>
              <a:rPr lang="en-US" sz="1800" b="1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3. Can start all services with a single command: </a:t>
            </a:r>
            <a:r>
              <a:rPr lang="en-US" sz="1800" b="1" dirty="0">
                <a:solidFill>
                  <a:srgbClr val="0070C0"/>
                </a:solidFill>
              </a:rPr>
              <a:t>docker compose 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4. Can stop all services with a single command: </a:t>
            </a:r>
            <a:r>
              <a:rPr lang="en-US" sz="1800" b="1" dirty="0">
                <a:solidFill>
                  <a:srgbClr val="0070C0"/>
                </a:solidFill>
              </a:rPr>
              <a:t>docker compose down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5. Can scale up selected services when required.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224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13.5 Add port 9090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17281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Port 9090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Then, we run the docker-compose again.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docker-compose up -d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Check the web server nginx and database server redis are running.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C11979-F659-41CF-974A-B3F29899D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140969"/>
            <a:ext cx="7010400" cy="2133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63465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13.5 Add port 9090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2"/>
            <a:ext cx="7848873" cy="1119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Port 9090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Open the chrome.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Check with browser with port number 9090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localhost:9090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67DC2B-6449-4C9E-A9C7-B7D3F573E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953783"/>
            <a:ext cx="4978896" cy="39042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A58C8D-539A-43E3-8717-C4AB2B0BA2F2}"/>
              </a:ext>
            </a:extLst>
          </p:cNvPr>
          <p:cNvSpPr/>
          <p:nvPr/>
        </p:nvSpPr>
        <p:spPr>
          <a:xfrm>
            <a:off x="3600871" y="3648708"/>
            <a:ext cx="1080121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47F511-656B-496B-941F-7A79CEE67131}"/>
              </a:ext>
            </a:extLst>
          </p:cNvPr>
          <p:cNvSpPr txBox="1"/>
          <p:nvPr/>
        </p:nvSpPr>
        <p:spPr>
          <a:xfrm>
            <a:off x="880447" y="3648708"/>
            <a:ext cx="172819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Localhost:9090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8611F1-96EC-49A5-87EE-A3B3459D53F7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V="1">
            <a:off x="2608639" y="3828728"/>
            <a:ext cx="992232" cy="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438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13.5 Add port 9090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7920881" cy="13681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Port 9090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Stop the docker-compose again.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docker-compose down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 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81AF20-C78E-44C4-89BC-37A47B5A0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930922"/>
            <a:ext cx="6619875" cy="1619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20788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13.6 Docker Compose Down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366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13.6 Docker Compose Down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7920881" cy="10801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Compose Down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docker-compose down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 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81AF20-C78E-44C4-89BC-37A47B5A0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660428"/>
            <a:ext cx="6619875" cy="1619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45831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13.7 Scale up Service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15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13.7 Scale up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2"/>
            <a:ext cx="8378155" cy="13681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Scale up Service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Docker-Compose bring up the services by using multiple containers, such as, databases service and web service.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want to scale up particular service.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D7C04B-BA23-41E3-9429-A49AA11D5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2781968"/>
            <a:ext cx="5857875" cy="3562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40318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13.7 Scale up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2"/>
            <a:ext cx="8378155" cy="10801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Scale up Service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docker-compose --help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see there is a “scale” option.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295C37-82DC-407A-8FE6-3824A1C39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880" y="2533340"/>
            <a:ext cx="5171479" cy="400557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9BF674-6438-4656-8EE4-69A3653807E6}"/>
              </a:ext>
            </a:extLst>
          </p:cNvPr>
          <p:cNvSpPr/>
          <p:nvPr/>
        </p:nvSpPr>
        <p:spPr>
          <a:xfrm>
            <a:off x="2123728" y="5373216"/>
            <a:ext cx="4032448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052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C8D22FE-AE76-4058-AACF-34DA8AA59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52" y="2589689"/>
            <a:ext cx="6242695" cy="342451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13.7 Scale up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2"/>
            <a:ext cx="8378155" cy="10801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Scale up Service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docker-compose up -d --scale database=4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scale up the database server by “4”.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https://www.youtube.com/watch?v=HUpIoF_conA&amp;list=PLhW3qG5bs-L99pQsZ74f-LC-tOEsBp2rK&amp;index=13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9BF674-6438-4656-8EE4-69A3653807E6}"/>
              </a:ext>
            </a:extLst>
          </p:cNvPr>
          <p:cNvSpPr/>
          <p:nvPr/>
        </p:nvSpPr>
        <p:spPr>
          <a:xfrm>
            <a:off x="1450651" y="2604775"/>
            <a:ext cx="6242695" cy="1214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85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C8D22FE-AE76-4058-AACF-34DA8AA59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675366"/>
            <a:ext cx="6242695" cy="342451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13.7 Scale up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2"/>
            <a:ext cx="8378155" cy="10853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Scale up Service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 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see there are four containers for database servers.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https://www.youtube.com/watch?v=HUpIoF_conA&amp;list=PLhW3qG5bs-L99pQsZ74f-LC-tOEsBp2rK&amp;index=13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9BF674-6438-4656-8EE4-69A3653807E6}"/>
              </a:ext>
            </a:extLst>
          </p:cNvPr>
          <p:cNvSpPr/>
          <p:nvPr/>
        </p:nvSpPr>
        <p:spPr>
          <a:xfrm>
            <a:off x="1518338" y="3904692"/>
            <a:ext cx="6242695" cy="21951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2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13.1 What/Why Docker Compose?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2"/>
            <a:ext cx="8378155" cy="13681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and Why Docker Compose?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Search for “micro-services in spring”.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online shopping services, for example, we have amazon.com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…or any online shopping services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D7C04B-BA23-41E3-9429-A49AA11D5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168" y="2769755"/>
            <a:ext cx="5857875" cy="3562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CB61FA8C-5A0B-4C79-A367-124E07946540}"/>
              </a:ext>
            </a:extLst>
          </p:cNvPr>
          <p:cNvSpPr txBox="1">
            <a:spLocks/>
          </p:cNvSpPr>
          <p:nvPr/>
        </p:nvSpPr>
        <p:spPr>
          <a:xfrm>
            <a:off x="467543" y="2794000"/>
            <a:ext cx="2432013" cy="229118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multiple modules, such as, account service, product catalog service, cart service, order service, user service, and so on. </a:t>
            </a:r>
          </a:p>
        </p:txBody>
      </p:sp>
    </p:spTree>
    <p:extLst>
      <p:ext uri="{BB962C8B-B14F-4D97-AF65-F5344CB8AC3E}">
        <p14:creationId xmlns:p14="http://schemas.microsoft.com/office/powerpoint/2010/main" val="3999562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85C847F-5BCB-4BCE-816C-999697110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3160549"/>
            <a:ext cx="6610350" cy="26098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13.7 Scale up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8344"/>
            <a:ext cx="8378155" cy="1696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Scale up Service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docker-compose down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bring all container servers down again.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Make sure no container is running.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https://www.youtube.com/watch?v=HUpIoF_conA&amp;list=PLhW3qG5bs-L99pQsZ74f-LC-tOEsBp2rK&amp;index=13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370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13.1 What/Why Docker Compose?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8241" y="1268762"/>
            <a:ext cx="8477457" cy="12961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and Why Docker Compose?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Micro services, we have separate application and separate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…so, account service will have its separate database, separate application, separate servers.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D7C04B-BA23-41E3-9429-A49AA11D5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708" y="2793093"/>
            <a:ext cx="5857875" cy="3562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CB61FA8C-5A0B-4C79-A367-124E07946540}"/>
              </a:ext>
            </a:extLst>
          </p:cNvPr>
          <p:cNvSpPr txBox="1">
            <a:spLocks/>
          </p:cNvSpPr>
          <p:nvPr/>
        </p:nvSpPr>
        <p:spPr>
          <a:xfrm>
            <a:off x="368241" y="2793094"/>
            <a:ext cx="2432013" cy="320321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Similarly, the product catalog will be separated.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 whenever, we want to make any changes in one module, we do not have to touch any other module and scaling up is very efficient.</a:t>
            </a:r>
          </a:p>
        </p:txBody>
      </p:sp>
    </p:spTree>
    <p:extLst>
      <p:ext uri="{BB962C8B-B14F-4D97-AF65-F5344CB8AC3E}">
        <p14:creationId xmlns:p14="http://schemas.microsoft.com/office/powerpoint/2010/main" val="609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13.1 What/Why Docker Compose?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9149" y="1268762"/>
            <a:ext cx="8476550" cy="15234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and Why Docker Compose?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Suppose, my product range have increased tremendously.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we need the larger database.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…so, we just need to increase the size of product database and we will not touch any other modules.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D7C04B-BA23-41E3-9429-A49AA11D5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523" y="2907733"/>
            <a:ext cx="5857875" cy="3562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CB61FA8C-5A0B-4C79-A367-124E07946540}"/>
              </a:ext>
            </a:extLst>
          </p:cNvPr>
          <p:cNvSpPr txBox="1">
            <a:spLocks/>
          </p:cNvSpPr>
          <p:nvPr/>
        </p:nvSpPr>
        <p:spPr>
          <a:xfrm>
            <a:off x="369148" y="2919039"/>
            <a:ext cx="2432013" cy="209413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Now, for this kind of application architecture, if we want to crease with docker.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need to use “docker compose”.</a:t>
            </a:r>
          </a:p>
        </p:txBody>
      </p:sp>
    </p:spTree>
    <p:extLst>
      <p:ext uri="{BB962C8B-B14F-4D97-AF65-F5344CB8AC3E}">
        <p14:creationId xmlns:p14="http://schemas.microsoft.com/office/powerpoint/2010/main" val="3977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13.1 What/Why Docker Compose?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30243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is Docker Compose?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So, what is the docker compose?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It is a tool for defining and running multi-container docker applications.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We use yaml files to create these configure files which is named docker-</a:t>
            </a:r>
            <a:r>
              <a:rPr lang="en-US" sz="1800" b="1" dirty="0" err="1">
                <a:solidFill>
                  <a:schemeClr val="tx1"/>
                </a:solidFill>
              </a:rPr>
              <a:t>compose.yml</a:t>
            </a:r>
            <a:r>
              <a:rPr lang="en-US" sz="1800" b="1" dirty="0">
                <a:solidFill>
                  <a:schemeClr val="tx1"/>
                </a:solidFill>
              </a:rPr>
              <a:t>. We will see how to create later 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3. We can start all the services with a single command: </a:t>
            </a:r>
            <a:r>
              <a:rPr lang="en-US" sz="1800" b="1" dirty="0">
                <a:solidFill>
                  <a:srgbClr val="0070C0"/>
                </a:solidFill>
              </a:rPr>
              <a:t>docker compose 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4. We can stop all services with a single command: </a:t>
            </a:r>
            <a:r>
              <a:rPr lang="en-US" sz="1800" b="1" dirty="0">
                <a:solidFill>
                  <a:srgbClr val="0070C0"/>
                </a:solidFill>
              </a:rPr>
              <a:t>docker compose down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5. We can scale up selected services when required.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se how to do that later.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34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13.1 Step 1: Install Docker-Compose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7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13.1 Step 1: Install Docker-Compose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6561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Install Docker-Compose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Now, let’s see how to install the docker-compose.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windows and Mac, the docker-compose is already there, you can go to command line prompt.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docker-compose -v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202EE4-6A67-4B61-A252-B83B37C84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032" y="2441331"/>
            <a:ext cx="4781552" cy="37336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EEEDDCC5-9FC7-49A6-8A23-45BF63BA39CD}"/>
              </a:ext>
            </a:extLst>
          </p:cNvPr>
          <p:cNvSpPr txBox="1">
            <a:spLocks/>
          </p:cNvSpPr>
          <p:nvPr/>
        </p:nvSpPr>
        <p:spPr>
          <a:xfrm>
            <a:off x="467544" y="3043984"/>
            <a:ext cx="3301970" cy="254525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Linux terminal: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docker-compose -v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&gt;&gt; docker-compose is not found.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 “apt install docker-compose” to install docker -compose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apt install docker-compose</a:t>
            </a:r>
          </a:p>
        </p:txBody>
      </p:sp>
    </p:spTree>
    <p:extLst>
      <p:ext uri="{BB962C8B-B14F-4D97-AF65-F5344CB8AC3E}">
        <p14:creationId xmlns:p14="http://schemas.microsoft.com/office/powerpoint/2010/main" val="23311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2375</Words>
  <Application>Microsoft Office PowerPoint</Application>
  <PresentationFormat>On-screen Show (4:3)</PresentationFormat>
  <Paragraphs>330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Wingdings</vt:lpstr>
      <vt:lpstr>Office 佈景主題</vt:lpstr>
      <vt:lpstr>13 Docker Compose by YML</vt:lpstr>
      <vt:lpstr>13 Docker Compose by YML</vt:lpstr>
      <vt:lpstr>13.1 What/Why Docker Compose?</vt:lpstr>
      <vt:lpstr>13.1 What/Why Docker Compose?</vt:lpstr>
      <vt:lpstr>13.1 What/Why Docker Compose?</vt:lpstr>
      <vt:lpstr>13.1 What/Why Docker Compose?</vt:lpstr>
      <vt:lpstr>13.1 What/Why Docker Compose?</vt:lpstr>
      <vt:lpstr>13.1 Step 1: Install Docker-Compose</vt:lpstr>
      <vt:lpstr>13.1 Step 1: Install Docker-Compose</vt:lpstr>
      <vt:lpstr>13.1 Step 1: Install Docker-Compose</vt:lpstr>
      <vt:lpstr>13.1 Step 1: Install Docker-Compose</vt:lpstr>
      <vt:lpstr>13.2 Step 2: docker-compose.yml</vt:lpstr>
      <vt:lpstr>13.2 Step 2: docker-compose.yml</vt:lpstr>
      <vt:lpstr>13.2 Step 2: docker-compose.yml</vt:lpstr>
      <vt:lpstr>13.2 Step 2: docker-compose.yml</vt:lpstr>
      <vt:lpstr>13.2 Step 2: docker-compose.yml</vt:lpstr>
      <vt:lpstr>13.2 Step 2: docker-compose.yml</vt:lpstr>
      <vt:lpstr>13.2 Step 2: docker-compose.yml</vt:lpstr>
      <vt:lpstr>13.3 Step 3: Validate Docker Command</vt:lpstr>
      <vt:lpstr>13.3 Step 3: Validate Docker Command</vt:lpstr>
      <vt:lpstr>13.3 Step 3: Validate Docker Command</vt:lpstr>
      <vt:lpstr>13.3 Step 3: Validate Docker Command</vt:lpstr>
      <vt:lpstr>13.4 Run docker-compose</vt:lpstr>
      <vt:lpstr>13.4 Run docker-compose</vt:lpstr>
      <vt:lpstr>13.4 docker-compose up</vt:lpstr>
      <vt:lpstr>13.4 Run docker-compose</vt:lpstr>
      <vt:lpstr>13.5 Add port 9090</vt:lpstr>
      <vt:lpstr>13.5 Add port 9090</vt:lpstr>
      <vt:lpstr>13.5 Add port 9090</vt:lpstr>
      <vt:lpstr>13.5 Add port 9090</vt:lpstr>
      <vt:lpstr>13.5 Add port 9090</vt:lpstr>
      <vt:lpstr>13.5 Add port 9090</vt:lpstr>
      <vt:lpstr>13.6 Docker Compose Down</vt:lpstr>
      <vt:lpstr>13.6 Docker Compose Down</vt:lpstr>
      <vt:lpstr>13.7 Scale up Service</vt:lpstr>
      <vt:lpstr>13.7 Scale up Service</vt:lpstr>
      <vt:lpstr>13.7 Scale up Service</vt:lpstr>
      <vt:lpstr>13.7 Scale up Service</vt:lpstr>
      <vt:lpstr>13.7 Scale up Service</vt:lpstr>
      <vt:lpstr>13.7 Scale up Service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819</cp:revision>
  <dcterms:created xsi:type="dcterms:W3CDTF">2018-09-28T16:40:41Z</dcterms:created>
  <dcterms:modified xsi:type="dcterms:W3CDTF">2021-12-13T07:26:36Z</dcterms:modified>
</cp:coreProperties>
</file>