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5" r:id="rId5"/>
    <p:sldId id="269" r:id="rId6"/>
    <p:sldId id="268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1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-KiGJIiDc&amp;list=PLhW3qG5bs-L99pQsZ74f-LC-tOEsBp2rK&amp;index=2" TargetMode="External"/><Relationship Id="rId2" Type="http://schemas.openxmlformats.org/officeDocument/2006/relationships/hyperlink" Target="https://hub.decke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e-KiGJIiDc&amp;list=PLhW3qG5bs-L99pQsZ74f-LC-tOEsBp2rK&amp;index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0e-KiGJIiDc&amp;list=PLhW3qG5bs-L99pQsZ74f-LC-tOEsBp2rK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Docker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9857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Dockerfile: describes steps to create a Docker image. Dockerfile is like a recipe with all ingredients and steps in making the dish.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A36A9-9A3D-4A15-A907-27F14C19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45134"/>
            <a:ext cx="3333750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57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70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Workflow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Docker image, we have all the application requirements and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run the Docker image, we got the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Container are runtime instances of a docker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have the application with all its dependencies.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C93BC-CEE0-4CAD-848A-D4B89882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019328"/>
            <a:ext cx="330517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1686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985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created Docker images can also be stored in an online cloud repository called Docker Hub or Registry.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90C7D-3B29-4D54-AA6D-1277EF79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20888"/>
            <a:ext cx="5181600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8839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Hub web site: </a:t>
            </a: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https://hub.decker.com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Docker Hub, you can fins a lot of publicly available images. You can store your own Docker image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have your own repository or version control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images can be pulled to create container in any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AB271-68EB-4901-BE74-F54AF8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13" y="3371045"/>
            <a:ext cx="5308773" cy="29853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708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6F691A-0260-4128-9887-2F1B953E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336957"/>
            <a:ext cx="726757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9857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Docker Hub (Registry)?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create a docker container in a test environment or on any staging environment.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8E923-AE39-4BB1-850F-C9DC2F4A6E9F}"/>
              </a:ext>
            </a:extLst>
          </p:cNvPr>
          <p:cNvSpPr/>
          <p:nvPr/>
        </p:nvSpPr>
        <p:spPr>
          <a:xfrm>
            <a:off x="6802611" y="3524523"/>
            <a:ext cx="140317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Staging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AB6CF-2EEE-4794-AD5C-0ABF80DBD309}"/>
              </a:ext>
            </a:extLst>
          </p:cNvPr>
          <p:cNvSpPr/>
          <p:nvPr/>
        </p:nvSpPr>
        <p:spPr>
          <a:xfrm>
            <a:off x="5508104" y="5638873"/>
            <a:ext cx="140317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321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3801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the difference between the Virtualization vs. Containerization?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is a Container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benefit of using container platforms like Docker?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Guest OS consumes a lot of memory and disk spaces.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6181B-C35F-4C79-956A-E6CC8D589872}"/>
              </a:ext>
            </a:extLst>
          </p:cNvPr>
          <p:cNvSpPr/>
          <p:nvPr/>
        </p:nvSpPr>
        <p:spPr>
          <a:xfrm>
            <a:off x="1195550" y="5380632"/>
            <a:ext cx="3088418" cy="28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Infrastructure,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BE3DD-7C07-446D-BC17-E992DDABF028}"/>
              </a:ext>
            </a:extLst>
          </p:cNvPr>
          <p:cNvSpPr/>
          <p:nvPr/>
        </p:nvSpPr>
        <p:spPr>
          <a:xfrm>
            <a:off x="1195550" y="5784365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Virtualization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4AD00-5401-4B65-86E5-35DD0D78C5F2}"/>
              </a:ext>
            </a:extLst>
          </p:cNvPr>
          <p:cNvSpPr/>
          <p:nvPr/>
        </p:nvSpPr>
        <p:spPr>
          <a:xfrm>
            <a:off x="5669768" y="5651078"/>
            <a:ext cx="1944216" cy="29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Containerization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C5EF34-ECBF-4A5F-A86F-BD237ADA081C}"/>
              </a:ext>
            </a:extLst>
          </p:cNvPr>
          <p:cNvSpPr/>
          <p:nvPr/>
        </p:nvSpPr>
        <p:spPr>
          <a:xfrm>
            <a:off x="1195550" y="5049110"/>
            <a:ext cx="3088418" cy="24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9AD90-A45F-41AD-9227-B8AC5368315A}"/>
              </a:ext>
            </a:extLst>
          </p:cNvPr>
          <p:cNvSpPr/>
          <p:nvPr/>
        </p:nvSpPr>
        <p:spPr>
          <a:xfrm>
            <a:off x="1195550" y="4655752"/>
            <a:ext cx="3088418" cy="34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7ED39-2B1A-4DB4-8C9A-451FAD5E97D9}"/>
              </a:ext>
            </a:extLst>
          </p:cNvPr>
          <p:cNvSpPr/>
          <p:nvPr/>
        </p:nvSpPr>
        <p:spPr>
          <a:xfrm>
            <a:off x="1402888" y="3833270"/>
            <a:ext cx="807546" cy="725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886EAA-43F0-40E8-B3FB-49A52A51A07D}"/>
              </a:ext>
            </a:extLst>
          </p:cNvPr>
          <p:cNvSpPr/>
          <p:nvPr/>
        </p:nvSpPr>
        <p:spPr>
          <a:xfrm>
            <a:off x="1402888" y="3456594"/>
            <a:ext cx="807546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F0C58-64F1-404B-9A85-0AA77A344664}"/>
              </a:ext>
            </a:extLst>
          </p:cNvPr>
          <p:cNvSpPr/>
          <p:nvPr/>
        </p:nvSpPr>
        <p:spPr>
          <a:xfrm>
            <a:off x="1402888" y="3096554"/>
            <a:ext cx="807546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FE2E4-4C49-4980-9B30-99FE331F6A3D}"/>
              </a:ext>
            </a:extLst>
          </p:cNvPr>
          <p:cNvSpPr/>
          <p:nvPr/>
        </p:nvSpPr>
        <p:spPr>
          <a:xfrm>
            <a:off x="2318449" y="3830565"/>
            <a:ext cx="703640" cy="7212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D625-FBB2-468C-AE41-CE99C34FC800}"/>
              </a:ext>
            </a:extLst>
          </p:cNvPr>
          <p:cNvSpPr/>
          <p:nvPr/>
        </p:nvSpPr>
        <p:spPr>
          <a:xfrm>
            <a:off x="2318448" y="3453888"/>
            <a:ext cx="703640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360C8-15BC-4A9F-9D0B-4B3948297F93}"/>
              </a:ext>
            </a:extLst>
          </p:cNvPr>
          <p:cNvSpPr/>
          <p:nvPr/>
        </p:nvSpPr>
        <p:spPr>
          <a:xfrm>
            <a:off x="2318448" y="3093848"/>
            <a:ext cx="703640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4FBCC8-E2FD-4E6F-9FCC-6B86EFABABBF}"/>
              </a:ext>
            </a:extLst>
          </p:cNvPr>
          <p:cNvSpPr/>
          <p:nvPr/>
        </p:nvSpPr>
        <p:spPr>
          <a:xfrm>
            <a:off x="3148684" y="3798204"/>
            <a:ext cx="699805" cy="753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33AA09-38A4-4721-A28E-CCFFA3AE50C7}"/>
              </a:ext>
            </a:extLst>
          </p:cNvPr>
          <p:cNvSpPr/>
          <p:nvPr/>
        </p:nvSpPr>
        <p:spPr>
          <a:xfrm>
            <a:off x="3152519" y="3437314"/>
            <a:ext cx="699805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Lib/bin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BC898-1954-4C4A-8B79-B79E3270D887}"/>
              </a:ext>
            </a:extLst>
          </p:cNvPr>
          <p:cNvSpPr/>
          <p:nvPr/>
        </p:nvSpPr>
        <p:spPr>
          <a:xfrm>
            <a:off x="3148684" y="3090461"/>
            <a:ext cx="703640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0DD9CF-5A2F-4465-94D1-2311323E70B8}"/>
              </a:ext>
            </a:extLst>
          </p:cNvPr>
          <p:cNvSpPr/>
          <p:nvPr/>
        </p:nvSpPr>
        <p:spPr>
          <a:xfrm>
            <a:off x="5669770" y="5278376"/>
            <a:ext cx="2816144" cy="28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Hardware, Infrastructure, cloud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A3B93-6A5D-4E33-A611-D82F012FDD51}"/>
              </a:ext>
            </a:extLst>
          </p:cNvPr>
          <p:cNvSpPr/>
          <p:nvPr/>
        </p:nvSpPr>
        <p:spPr>
          <a:xfrm>
            <a:off x="5669769" y="4956617"/>
            <a:ext cx="2816143" cy="2497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9DC3-5EC5-4C8B-B14D-223E90AA6E71}"/>
              </a:ext>
            </a:extLst>
          </p:cNvPr>
          <p:cNvSpPr/>
          <p:nvPr/>
        </p:nvSpPr>
        <p:spPr>
          <a:xfrm>
            <a:off x="5669768" y="4576726"/>
            <a:ext cx="2816143" cy="3416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Docker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34C49-1CBC-482F-BC38-0FB50240B64D}"/>
              </a:ext>
            </a:extLst>
          </p:cNvPr>
          <p:cNvSpPr/>
          <p:nvPr/>
        </p:nvSpPr>
        <p:spPr>
          <a:xfrm>
            <a:off x="5983178" y="3995257"/>
            <a:ext cx="692001" cy="5016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1848DD-4BFC-4B47-A546-4763206860EF}"/>
              </a:ext>
            </a:extLst>
          </p:cNvPr>
          <p:cNvSpPr/>
          <p:nvPr/>
        </p:nvSpPr>
        <p:spPr>
          <a:xfrm>
            <a:off x="5981186" y="3591321"/>
            <a:ext cx="692002" cy="3416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D4F2CC-7FFF-4FAB-9EF8-FABBCA8ABB81}"/>
              </a:ext>
            </a:extLst>
          </p:cNvPr>
          <p:cNvSpPr/>
          <p:nvPr/>
        </p:nvSpPr>
        <p:spPr>
          <a:xfrm>
            <a:off x="6731839" y="3995256"/>
            <a:ext cx="692001" cy="501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A1988B-D534-4307-BDED-420A6A20801D}"/>
              </a:ext>
            </a:extLst>
          </p:cNvPr>
          <p:cNvSpPr/>
          <p:nvPr/>
        </p:nvSpPr>
        <p:spPr>
          <a:xfrm>
            <a:off x="6731838" y="3595404"/>
            <a:ext cx="692002" cy="341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50BB7-C373-4DAC-924C-6E60EF13C4E0}"/>
              </a:ext>
            </a:extLst>
          </p:cNvPr>
          <p:cNvSpPr/>
          <p:nvPr/>
        </p:nvSpPr>
        <p:spPr>
          <a:xfrm>
            <a:off x="7454412" y="3983773"/>
            <a:ext cx="692001" cy="5016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Lib/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3495E-42C9-4F0A-9651-F64C2C4E1673}"/>
              </a:ext>
            </a:extLst>
          </p:cNvPr>
          <p:cNvSpPr/>
          <p:nvPr/>
        </p:nvSpPr>
        <p:spPr>
          <a:xfrm>
            <a:off x="7456213" y="3591321"/>
            <a:ext cx="692002" cy="341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9054C5-06B4-4F73-A34B-0A43137F6ADB}"/>
              </a:ext>
            </a:extLst>
          </p:cNvPr>
          <p:cNvSpPr/>
          <p:nvPr/>
        </p:nvSpPr>
        <p:spPr>
          <a:xfrm>
            <a:off x="1248668" y="3054324"/>
            <a:ext cx="2808311" cy="15543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7D32D7-727C-4F23-B2C1-33FD9658448F}"/>
              </a:ext>
            </a:extLst>
          </p:cNvPr>
          <p:cNvSpPr/>
          <p:nvPr/>
        </p:nvSpPr>
        <p:spPr>
          <a:xfrm>
            <a:off x="357001" y="3591602"/>
            <a:ext cx="1040836" cy="51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Virtual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Machines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ABC696-D4DD-4376-9186-15DEF9DAA8E0}"/>
              </a:ext>
            </a:extLst>
          </p:cNvPr>
          <p:cNvSpPr/>
          <p:nvPr/>
        </p:nvSpPr>
        <p:spPr>
          <a:xfrm>
            <a:off x="5724129" y="3462732"/>
            <a:ext cx="2808311" cy="10577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09AB5-9431-47F4-9657-528AA88FF6C3}"/>
              </a:ext>
            </a:extLst>
          </p:cNvPr>
          <p:cNvSpPr/>
          <p:nvPr/>
        </p:nvSpPr>
        <p:spPr>
          <a:xfrm>
            <a:off x="4576713" y="3746717"/>
            <a:ext cx="1118091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05366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has a Client-Server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Docker, the command-line interface is the client and we have the Docker server (or Docker Daemon). The Docker server have all the Containers.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server receives commands from the Docker client in the form of commands (or REST API request)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427EF-D296-4615-802A-CA1DF2DD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151783"/>
            <a:ext cx="55721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296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Docker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9218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has a Client-Server Architecture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Client and server together forms the docker engine.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Daemon (or server) receives the commands from the Docker client through REST API (or command-line interface).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Client (or Docker Daemon) can be present on the same platform or can be on different machines.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https://www.youtube.com/watch?v=0e-KiGJIiDc&amp;list=PLhW3qG5bs-L99pQsZ74f-LC-tOEsBp2rK&amp;index=2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2D2B0-B7DF-4CAB-B745-BA598AA6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35351"/>
            <a:ext cx="7000875" cy="266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962635-0488-4C1F-8054-DEFE280119DE}"/>
              </a:ext>
            </a:extLst>
          </p:cNvPr>
          <p:cNvSpPr/>
          <p:nvPr/>
        </p:nvSpPr>
        <p:spPr>
          <a:xfrm>
            <a:off x="6444208" y="5519673"/>
            <a:ext cx="864096" cy="23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0806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631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2 Docker Architecture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418</cp:revision>
  <dcterms:created xsi:type="dcterms:W3CDTF">2018-09-28T16:40:41Z</dcterms:created>
  <dcterms:modified xsi:type="dcterms:W3CDTF">2020-04-28T17:32:48Z</dcterms:modified>
</cp:coreProperties>
</file>