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Advantage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2353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Application inside a container can run on any system that has Docker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There is no need to build and configure app multiple times on different platforms.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create a Docker image and put on a Docker Hub or any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can pull this image on any environment and run the image to create a Docker container. Our application will run inside this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do the same with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2E4BF-913E-4703-B28F-E323596C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80" y="3667400"/>
            <a:ext cx="5795020" cy="2931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we test the our application inside a container and ship it inside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environment we test is identical the app will run in production.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two environments are running the same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9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21253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C00000"/>
                </a:solidFill>
              </a:rPr>
              <a:t>Portaibility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portability is a create feature with Docker. If we create a container with AWS EC2, we can pull this container to a Virtual Box and run. Docker containers can run on any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can run our local system, AWS EC2, Google Cloud Platform, Rackspace Server, VirtualBox,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container running on AWS can easily be ported to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2E212-E47C-46CC-99AD-91C106DE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64996"/>
            <a:ext cx="5904656" cy="1722191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7D6A6-A641-40BE-9726-D5D82031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7" y="4929018"/>
            <a:ext cx="2289001" cy="14046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EBAB9-39A6-4318-82ED-4DA05111342D}"/>
              </a:ext>
            </a:extLst>
          </p:cNvPr>
          <p:cNvSpPr/>
          <p:nvPr/>
        </p:nvSpPr>
        <p:spPr>
          <a:xfrm>
            <a:off x="1547664" y="3429000"/>
            <a:ext cx="6840760" cy="30251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27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Version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Git: Docker has built-in version control system (same as s Git).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 Repository: Docker containers is similar to Git repositories. We can commit changes to Docker images and version control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every application works in isolation in its own container and does not interferes with other applications running on the same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Multiple containers can run on the same system without interference.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delete the container without affect other </a:t>
            </a:r>
            <a:r>
              <a:rPr lang="en-US" sz="1800" b="1" dirty="0" err="1">
                <a:solidFill>
                  <a:schemeClr val="tx1"/>
                </a:solidFill>
              </a:rPr>
              <a:t>cotnainers</a:t>
            </a:r>
            <a:r>
              <a:rPr lang="en-US" sz="1800" b="1" dirty="0">
                <a:solidFill>
                  <a:schemeClr val="tx1"/>
                </a:solidFill>
              </a:rPr>
              <a:t>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3F490-F76B-4067-9698-86F670C0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5906988" cy="3157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38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439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Docker Advantage</vt:lpstr>
      <vt:lpstr>3 Docker Advantage</vt:lpstr>
      <vt:lpstr>3 Docker Advantage</vt:lpstr>
      <vt:lpstr>3 Docker Advantage</vt:lpstr>
      <vt:lpstr>3 Docker Advantage</vt:lpstr>
      <vt:lpstr>3 Docker Advantage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453</cp:revision>
  <dcterms:created xsi:type="dcterms:W3CDTF">2018-09-28T16:40:41Z</dcterms:created>
  <dcterms:modified xsi:type="dcterms:W3CDTF">2020-04-28T18:31:58Z</dcterms:modified>
</cp:coreProperties>
</file>