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71" r:id="rId4"/>
    <p:sldId id="284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5" r:id="rId13"/>
    <p:sldId id="280" r:id="rId14"/>
    <p:sldId id="281" r:id="rId15"/>
    <p:sldId id="282" r:id="rId16"/>
    <p:sldId id="286" r:id="rId17"/>
    <p:sldId id="283" r:id="rId18"/>
    <p:sldId id="287" r:id="rId19"/>
    <p:sldId id="288" r:id="rId20"/>
    <p:sldId id="289" r:id="rId21"/>
    <p:sldId id="290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87" d="100"/>
          <a:sy n="87" d="100"/>
        </p:scale>
        <p:origin x="4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Docker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gives all the details about the all the option of usage “docker images”.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-a: for show all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-q: for quiet showing the numeric IDs of the images.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B49E7-B48D-4E4F-AE02-47185E8E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15" y="3640571"/>
            <a:ext cx="5819775" cy="2286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961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989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login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use this command to login in the hub.docker.com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Username: g120046634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Password: </a:t>
            </a:r>
            <a:r>
              <a:rPr lang="en-US" sz="1800" b="1" dirty="0" err="1">
                <a:solidFill>
                  <a:schemeClr val="tx1"/>
                </a:solidFill>
              </a:rPr>
              <a:t>Pcxxxx</a:t>
            </a:r>
            <a:r>
              <a:rPr lang="en-US" sz="1800" b="1" dirty="0">
                <a:solidFill>
                  <a:schemeClr val="tx1"/>
                </a:solidFill>
              </a:rPr>
              <a:t>=xx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Google “docker hub” to verify by hub.docker.com.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1BC811-9A1A-4192-BD54-6B77776D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617947"/>
            <a:ext cx="8075240" cy="18764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257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Images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7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Images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Make the display prompt shorter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export PS1 = “\u$ 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26B74-7E07-4D48-A331-3BA74560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30" y="3140968"/>
            <a:ext cx="6648450" cy="1885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169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Images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go to hub.docker.com to find any images you want to download.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the images and check the command “docker pull ubuntu”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Will download the latest ubuntu image for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verify the download ubuntu images.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5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Images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&lt;image-ID&gt;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7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8.3 Containers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4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Containers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Containers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05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8.4 System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4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8.4 System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System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system df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system prune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 very careful of using “docker system prune”. This command erase all the docker images on your system.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7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3960440" cy="3600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info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login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Images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AB6B3C30-52CF-4E12-9C77-3B161E914AC4}"/>
              </a:ext>
            </a:extLst>
          </p:cNvPr>
          <p:cNvSpPr txBox="1">
            <a:spLocks/>
          </p:cNvSpPr>
          <p:nvPr/>
        </p:nvSpPr>
        <p:spPr>
          <a:xfrm>
            <a:off x="4896997" y="1208992"/>
            <a:ext cx="3765529" cy="30418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Containers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System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system df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system prune</a:t>
            </a:r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8.5 Summary of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8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8.5 Summary of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Summary of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discussed the Basic, Images, Containers, and System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commands are very useful to work with Docker.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95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82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Start Docker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click “Start </a:t>
            </a:r>
            <a:r>
              <a:rPr lang="en-US" sz="1800" b="1" dirty="0" err="1">
                <a:solidFill>
                  <a:schemeClr val="tx1"/>
                </a:solidFill>
              </a:rPr>
              <a:t>Quickstart</a:t>
            </a:r>
            <a:r>
              <a:rPr lang="en-US" sz="1800" b="1" dirty="0">
                <a:solidFill>
                  <a:schemeClr val="tx1"/>
                </a:solidFill>
              </a:rPr>
              <a:t> Terminal…”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964ED-C9FB-4BFF-8DBC-2423C183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45" y="3219648"/>
            <a:ext cx="733425" cy="952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D47657-D1D9-4180-82B5-BAA43FB8F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062360"/>
            <a:ext cx="5667375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9088A0-BCF1-495A-898C-3B43C5F0F15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455670" y="3695898"/>
            <a:ext cx="38002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7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Basic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384376" cy="18722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Command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check the client and server version, go language version,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627D5-F4C6-4B37-A365-5638A18C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340768"/>
            <a:ext cx="4186576" cy="43340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983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72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Command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commands display the client version of 19.03.1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FF33C6-B6CE-4195-878E-397D945E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218500"/>
            <a:ext cx="3257550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792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032448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info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Information about docker installed on your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number of container running, stopped,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number of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Server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Storage drive detail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D934A-CA94-46D1-A26B-F98141DB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09" y="1268761"/>
            <a:ext cx="4157666" cy="50866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13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03244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very useful command to get the information for any other command.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6E65A-DB87-4A5D-91C5-20B8AA2A7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273" y="1224136"/>
            <a:ext cx="4183513" cy="48691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041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Basic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59228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shows all the options of “docker 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51A9C-3D26-486B-9DA9-5A523A053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389184"/>
            <a:ext cx="5345435" cy="50777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765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883</Words>
  <Application>Microsoft Office PowerPoint</Application>
  <PresentationFormat>On-screen Show (4:3)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8 Docker Command</vt:lpstr>
      <vt:lpstr>8 Docker Command</vt:lpstr>
      <vt:lpstr>8 Docker Command</vt:lpstr>
      <vt:lpstr>8.1 Basic Command</vt:lpstr>
      <vt:lpstr>8.1 Basic Command</vt:lpstr>
      <vt:lpstr>8.1 Basic Command</vt:lpstr>
      <vt:lpstr>8.1 Basic Command</vt:lpstr>
      <vt:lpstr>8.1 Basic Command</vt:lpstr>
      <vt:lpstr>8.1 Basic Command</vt:lpstr>
      <vt:lpstr>8.1 Basic Command</vt:lpstr>
      <vt:lpstr>8.1 Basic Command</vt:lpstr>
      <vt:lpstr>8.2 Images Command</vt:lpstr>
      <vt:lpstr>8.2 Images Command</vt:lpstr>
      <vt:lpstr>8.2 Images Command</vt:lpstr>
      <vt:lpstr>8.2 Images Command</vt:lpstr>
      <vt:lpstr>8.3 Containers Command</vt:lpstr>
      <vt:lpstr>8.3 Containers Command</vt:lpstr>
      <vt:lpstr>8.4 System Command</vt:lpstr>
      <vt:lpstr>8.4 System Command</vt:lpstr>
      <vt:lpstr>8.5 Summary of Command</vt:lpstr>
      <vt:lpstr>8.5 Summary of Command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664</cp:revision>
  <dcterms:created xsi:type="dcterms:W3CDTF">2018-09-28T16:40:41Z</dcterms:created>
  <dcterms:modified xsi:type="dcterms:W3CDTF">2020-04-28T22:46:24Z</dcterms:modified>
</cp:coreProperties>
</file>