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7" d="100"/>
          <a:sy n="87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Docker Images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Docker Images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72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are images?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 to run a container using an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62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9 Docker Images</vt:lpstr>
      <vt:lpstr>9 Docker Images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614</cp:revision>
  <dcterms:created xsi:type="dcterms:W3CDTF">2018-09-28T16:40:41Z</dcterms:created>
  <dcterms:modified xsi:type="dcterms:W3CDTF">2020-04-28T22:50:03Z</dcterms:modified>
</cp:coreProperties>
</file>