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3DAJbDrS0&amp;list=PLhW3qG5bs-L99pQsZ74f-LC-tOEsBp2rK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Docker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Docker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024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are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create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 to start/stop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</a:t>
            </a:r>
            <a:r>
              <a:rPr lang="en-US" sz="1800" b="1">
                <a:solidFill>
                  <a:schemeClr val="tx1"/>
                </a:solidFill>
              </a:rPr>
              <a:t>Commands: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&gt; </a:t>
            </a:r>
            <a:r>
              <a:rPr lang="en-US" sz="1800" b="1" dirty="0">
                <a:solidFill>
                  <a:schemeClr val="tx1"/>
                </a:solidFill>
              </a:rPr>
              <a:t>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start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&lt;container-name/ID&gt;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https://www.youtube.com/watch?v=Rv3DAJbDrS0&amp;list=PLhW3qG5bs-L99pQsZ74f-LC-tOEsBp2rK&amp;index=10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86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10 Docker Containers</vt:lpstr>
      <vt:lpstr>10 Docker Containers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617</cp:revision>
  <dcterms:created xsi:type="dcterms:W3CDTF">2018-09-28T16:40:41Z</dcterms:created>
  <dcterms:modified xsi:type="dcterms:W3CDTF">2020-04-28T22:52:36Z</dcterms:modified>
</cp:coreProperties>
</file>