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9" r:id="rId4"/>
    <p:sldId id="270" r:id="rId5"/>
    <p:sldId id="271" r:id="rId6"/>
    <p:sldId id="272" r:id="rId7"/>
    <p:sldId id="276" r:id="rId8"/>
    <p:sldId id="273" r:id="rId9"/>
    <p:sldId id="274" r:id="rId10"/>
    <p:sldId id="277" r:id="rId11"/>
    <p:sldId id="275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87" d="100"/>
          <a:sy n="87" d="100"/>
        </p:scale>
        <p:origin x="4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QjaJINkQXY&amp;list=PLhW3qG5bs-L99pQsZ74f-LC-tOEsBp2rK&amp;index=12" TargetMode="External"/><Relationship Id="rId2" Type="http://schemas.openxmlformats.org/officeDocument/2006/relationships/hyperlink" Target="mailto:peter.hp.che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12 </a:t>
            </a:r>
            <a:r>
              <a:rPr lang="en-US" altLang="zh-TW" sz="4800" b="1" dirty="0">
                <a:solidFill>
                  <a:srgbClr val="FFFF00"/>
                </a:solidFill>
              </a:rPr>
              <a:t>Dockerfile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Docker Run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9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Docker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&lt;</a:t>
            </a:r>
            <a:r>
              <a:rPr lang="en-US" sz="1800" b="1" dirty="0" err="1">
                <a:solidFill>
                  <a:schemeClr val="tx1"/>
                </a:solidFill>
              </a:rPr>
              <a:t>image_ID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13484-6922-4B95-86AC-9DB2874A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495550"/>
            <a:ext cx="6743700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606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</a:t>
            </a:r>
            <a:r>
              <a:rPr lang="en-US" altLang="zh-TW" b="1" dirty="0" err="1">
                <a:solidFill>
                  <a:srgbClr val="FFFF00"/>
                </a:solidFill>
              </a:rPr>
              <a:t>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Create Docker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build image from Dockerfile?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Dockerfile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24482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text file with instructions to build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Automation of Docker Image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some basic instructions that you use in the Dockerfile.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FROM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CMD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371E5F-9D79-4682-85F7-B90CC2E5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76" y="4005064"/>
            <a:ext cx="3448050" cy="1276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872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1: Create a file name Dockerfile. When you run the Docker build commands. Docker searches for a file name Dockerfile, however, you can also specify some different name. But for now, we use Dockerfile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mkdir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DockerFiles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</a:t>
            </a:r>
            <a:r>
              <a:rPr lang="en-US" sz="1800" b="1" dirty="0" err="1">
                <a:solidFill>
                  <a:schemeClr val="tx1"/>
                </a:solidFill>
              </a:rPr>
              <a:t>DockerFiles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68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0078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vim 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# Getting base image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# Create empty image</a:t>
            </a:r>
            <a:endParaRPr lang="en-US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# FROM SCRATCH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FROM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MAINTAINER Peter Chen &lt;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peter.hp.chen@gmail.com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RUN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CMD [“echo”, “Hello World..! First Docker Image”]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CCCC9-873F-4044-9C88-99AFE0DFF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198816"/>
            <a:ext cx="3322712" cy="20056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272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Docker Build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Docker Build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9453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build -t firstimage:1.0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-t: tag .: current folder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5EBBB-4C1E-4847-AC7D-6CDE7C36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74124"/>
            <a:ext cx="6444208" cy="39533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954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6516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83A62-CC06-4C5B-9292-F8210B4D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3060"/>
            <a:ext cx="67722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B8090A-2E79-45E6-B6B7-1EEA6E54B67C}"/>
              </a:ext>
            </a:extLst>
          </p:cNvPr>
          <p:cNvSpPr/>
          <p:nvPr/>
        </p:nvSpPr>
        <p:spPr>
          <a:xfrm>
            <a:off x="899592" y="2559821"/>
            <a:ext cx="2232248" cy="36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393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12 Dockerfile</vt:lpstr>
      <vt:lpstr>12 Dockerfile</vt:lpstr>
      <vt:lpstr>12.1 Dockerfile</vt:lpstr>
      <vt:lpstr>12.1 Dockerfile</vt:lpstr>
      <vt:lpstr>12.1 Dockerfile</vt:lpstr>
      <vt:lpstr>12.1 Dockerfile</vt:lpstr>
      <vt:lpstr>12.2 Docker Build</vt:lpstr>
      <vt:lpstr>12.2 Docker Build</vt:lpstr>
      <vt:lpstr>12.1 Dockerfile</vt:lpstr>
      <vt:lpstr>12.3 Docker Run</vt:lpstr>
      <vt:lpstr>12.3 Docker Run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661</cp:revision>
  <dcterms:created xsi:type="dcterms:W3CDTF">2018-09-28T16:40:41Z</dcterms:created>
  <dcterms:modified xsi:type="dcterms:W3CDTF">2020-04-28T15:10:59Z</dcterms:modified>
</cp:coreProperties>
</file>