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8" r:id="rId4"/>
    <p:sldId id="269" r:id="rId5"/>
    <p:sldId id="270" r:id="rId6"/>
    <p:sldId id="279" r:id="rId7"/>
    <p:sldId id="271" r:id="rId8"/>
    <p:sldId id="280" r:id="rId9"/>
    <p:sldId id="27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Docker Compose by 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docker-</a:t>
            </a:r>
            <a:r>
              <a:rPr lang="en-US" altLang="zh-TW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15C8F-E769-4B3A-AE4D-81D267BF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2" y="2636912"/>
            <a:ext cx="5353050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F28DD-3239-4B0E-9C6C-879AF1E5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412776"/>
            <a:ext cx="20288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3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docker-compose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docker-compose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up for detached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up -d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2C0E3-21F1-4709-93B2-337C37E1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57786"/>
            <a:ext cx="6153150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018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docker-compose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544E1-2514-4F35-85B5-360E1E85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1522"/>
            <a:ext cx="8219257" cy="1305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641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docker-compose Down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docker-compose Down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B71DA-D3EE-404B-996E-EF24DD86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4" y="2856947"/>
            <a:ext cx="81629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385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port 9090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5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13.6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904657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up -d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F150-5A9A-4246-B779-56827FFF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310169"/>
            <a:ext cx="211455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2B272-036A-4C56-AC68-659BF5A2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4071377"/>
            <a:ext cx="7542432" cy="21431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322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13.7 Check YML Syntax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13.7 Check YML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90465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YML Syntax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YML syntax check is by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F150-5A9A-4246-B779-56827FFF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310169"/>
            <a:ext cx="211455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99A58-CD08-47E4-AB2C-5226AAB5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73772"/>
            <a:ext cx="5305425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040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Docker Compose by 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72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install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create Docker Compose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Docker Compose file to create services?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Compose Basic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Docker Compose by 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528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Compose: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is used for defining and running multi-controller docker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uses YAML files to configure application services (docker-</a:t>
            </a:r>
            <a:r>
              <a:rPr lang="en-US" sz="1800" b="1" dirty="0" err="1">
                <a:solidFill>
                  <a:srgbClr val="C00000"/>
                </a:solidFill>
              </a:rPr>
              <a:t>compose.yml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start all services with a single command: 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stop all services with a single command: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scale up selected services when required.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Install Docker Compose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Install Docker 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install Docker Toolbox, we already have the “docker-compose”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92959-BD16-4F72-97B0-454C3BA8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74" y="2864893"/>
            <a:ext cx="5067300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Microservices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Microservices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37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Microservices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application only take care a specific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“Microservices Examples”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6D795-AF8B-4973-BDC4-3A6340FC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69046"/>
            <a:ext cx="5543550" cy="3524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268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docker-</a:t>
            </a:r>
            <a:r>
              <a:rPr lang="en-US" altLang="zh-TW" sz="4800" b="1" dirty="0" err="1">
                <a:solidFill>
                  <a:srgbClr val="FFFF00"/>
                </a:solidFill>
              </a:rPr>
              <a:t>compose.yml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docker-</a:t>
            </a:r>
            <a:r>
              <a:rPr lang="en-US" altLang="zh-TW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43204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Version 1 is for root. Change to version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&gt;version: ‘3’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&gt;services: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search for docker hub for web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web: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image: 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search for docker hub for database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image: </a:t>
            </a:r>
            <a:r>
              <a:rPr lang="en-US" sz="1800" b="1" dirty="0" err="1">
                <a:solidFill>
                  <a:schemeClr val="tx1"/>
                </a:solidFill>
              </a:rPr>
              <a:t>redis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F28DD-3239-4B0E-9C6C-879AF1E5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412776"/>
            <a:ext cx="20288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625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13 Docker Compose by YML</vt:lpstr>
      <vt:lpstr>13 Docker Compose by YML</vt:lpstr>
      <vt:lpstr>13 Docker Compose by YML</vt:lpstr>
      <vt:lpstr>13.1 Install Docker Compose </vt:lpstr>
      <vt:lpstr>13.1 Install Docker Compose</vt:lpstr>
      <vt:lpstr>13.2 Microservices</vt:lpstr>
      <vt:lpstr>13.2 Microservices</vt:lpstr>
      <vt:lpstr>13.3 docker-compose.yml</vt:lpstr>
      <vt:lpstr>13.3 docker-compose.yml</vt:lpstr>
      <vt:lpstr>13.3 docker-compose.yml</vt:lpstr>
      <vt:lpstr>13.4 docker-compose up</vt:lpstr>
      <vt:lpstr>13.4 docker-compose up</vt:lpstr>
      <vt:lpstr>13.4 docker-compose up</vt:lpstr>
      <vt:lpstr>13.5 docker-compose Down</vt:lpstr>
      <vt:lpstr>13.5 docker-compose Down</vt:lpstr>
      <vt:lpstr>13.6 port 9090</vt:lpstr>
      <vt:lpstr>13.6 port 9090</vt:lpstr>
      <vt:lpstr>13.7 Check YML Syntax</vt:lpstr>
      <vt:lpstr>13.7 Check YML Syntax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683</cp:revision>
  <dcterms:created xsi:type="dcterms:W3CDTF">2018-09-28T16:40:41Z</dcterms:created>
  <dcterms:modified xsi:type="dcterms:W3CDTF">2020-04-28T15:09:49Z</dcterms:modified>
</cp:coreProperties>
</file>