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5" r:id="rId3"/>
    <p:sldId id="269" r:id="rId4"/>
    <p:sldId id="270" r:id="rId5"/>
    <p:sldId id="271" r:id="rId6"/>
    <p:sldId id="272" r:id="rId7"/>
    <p:sldId id="276" r:id="rId8"/>
    <p:sldId id="274" r:id="rId9"/>
    <p:sldId id="275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7" r:id="rId20"/>
    <p:sldId id="286" r:id="rId21"/>
    <p:sldId id="290" r:id="rId22"/>
    <p:sldId id="288" r:id="rId23"/>
    <p:sldId id="289" r:id="rId24"/>
    <p:sldId id="291" r:id="rId25"/>
    <p:sldId id="259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88620" autoAdjust="0"/>
  </p:normalViewPr>
  <p:slideViewPr>
    <p:cSldViewPr>
      <p:cViewPr>
        <p:scale>
          <a:sx n="93" d="100"/>
          <a:sy n="93" d="100"/>
        </p:scale>
        <p:origin x="-1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Y3WDz6j_hU&amp;list=PL6tu16kXT9PqdhOZk4MNVtQDJp6xFrotg&amp;index=7" TargetMode="External"/><Relationship Id="rId2" Type="http://schemas.openxmlformats.org/officeDocument/2006/relationships/hyperlink" Target="https://jimhoskins.com/2013/07/27/remove-untagged-docker-images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HY3WDz6j_hU&amp;list=PL6tu16kXT9PqdhOZk4MNVtQDJp6xFrotg&amp;index=7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Y3WDz6j_hU&amp;list=PL6tu16kXT9PqdhOZk4MNVtQDJp6xFrotg&amp;index=7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HY3WDz6j_hU&amp;list=PL6tu16kXT9PqdhOZk4MNVtQDJp6xFrotg&amp;index=7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HY3WDz6j_hU&amp;list=PL6tu16kXT9PqdhOZk4MNVtQDJp6xFrotg&amp;index=7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HY3WDz6j_hU&amp;list=PL6tu16kXT9PqdhOZk4MNVtQDJp6xFrotg&amp;index=7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HY3WDz6j_hU&amp;list=PL6tu16kXT9PqdhOZk4MNVtQDJp6xFrotg&amp;index=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HY3WDz6j_hU&amp;list=PL6tu16kXT9PqdhOZk4MNVtQDJp6xFrotg&amp;index=7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Y3WDz6j_hU&amp;list=PL6tu16kXT9PqdhOZk4MNVtQDJp6xFrotg&amp;index=7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Y3WDz6j_hU&amp;list=PL6tu16kXT9PqdhOZk4MNVtQDJp6xFrotg&amp;index=7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Y3WDz6j_hU&amp;list=PL6tu16kXT9PqdhOZk4MNVtQDJp6xFrotg&amp;index=7" TargetMode="External"/><Relationship Id="rId2" Type="http://schemas.openxmlformats.org/officeDocument/2006/relationships/hyperlink" Target="https://stackoverflow.com/questions/42866013/docker-toolbox-localhost-not-working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Y3WDz6j_hU&amp;list=PL6tu16kXT9PqdhOZk4MNVtQDJp6xFrotg&amp;index=7" TargetMode="External"/><Relationship Id="rId2" Type="http://schemas.openxmlformats.org/officeDocument/2006/relationships/hyperlink" Target="https://stackoverflow.com/questions/42866013/docker-toolbox-localhost-not-workin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Y3WDz6j_hU&amp;list=PL6tu16kXT9PqdhOZk4MNVtQDJp6xFrotg&amp;index=7" TargetMode="External"/><Relationship Id="rId2" Type="http://schemas.openxmlformats.org/officeDocument/2006/relationships/hyperlink" Target="https://stackoverflow.com/questions/42866013/docker-toolbox-localhost-not-work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Y3WDz6j_hU&amp;list=PL6tu16kXT9PqdhOZk4MNVtQDJp6xFrotg&amp;index=7" TargetMode="External"/><Relationship Id="rId2" Type="http://schemas.openxmlformats.org/officeDocument/2006/relationships/hyperlink" Target="https://stackoverflow.com/questions/42866013/docker-toolbox-localhost-not-working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" TargetMode="External"/><Relationship Id="rId2" Type="http://schemas.openxmlformats.org/officeDocument/2006/relationships/hyperlink" Target="https://stackoverflow.com/questions/42866013/docker-toolbox-localhost-not-work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hyperlink" Target="https://www.youtube.com/watch?v=HY3WDz6j_hU&amp;list=PL6tu16kXT9PqdhOZk4MNVtQDJp6xFrotg&amp;index=7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HY3WDz6j_hU&amp;list=PL6tu16kXT9PqdhOZk4MNVtQDJp6xFrotg&amp;index=7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HY3WDz6j_hU&amp;list=PL6tu16kXT9PqdhOZk4MNVtQDJp6xFrotg&amp;index=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HY3WDz6j_hU&amp;list=PL6tu16kXT9PqdhOZk4MNVtQDJp6xFrotg&amp;index=7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HY3WDz6j_hU&amp;list=PL6tu16kXT9PqdhOZk4MNVtQDJp6xFrotg&amp;index=7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 Multiple Container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7.3 MySQL Image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8494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remove the &lt;none&gt; Tag docker image?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https://jimhoskins.com/2013/07/27/remove-untagged-docker-images.html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https://www.youtube.com/watch?v=HY3WDz6j_hU&amp;list=PL6tu16kXT9PqdhOZk4MNVtQDJp6xFrotg&amp;index=7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6869B1-6688-4043-B149-E6380F1E6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62" y="2478226"/>
            <a:ext cx="7534275" cy="12477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C725C70-2042-4ABF-934C-037464C6F093}"/>
              </a:ext>
            </a:extLst>
          </p:cNvPr>
          <p:cNvSpPr/>
          <p:nvPr/>
        </p:nvSpPr>
        <p:spPr>
          <a:xfrm>
            <a:off x="827584" y="2742075"/>
            <a:ext cx="3168352" cy="470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96E1972D-381D-4149-98CE-9BC80F4596CD}"/>
              </a:ext>
            </a:extLst>
          </p:cNvPr>
          <p:cNvSpPr txBox="1">
            <a:spLocks/>
          </p:cNvSpPr>
          <p:nvPr/>
        </p:nvSpPr>
        <p:spPr>
          <a:xfrm>
            <a:off x="291196" y="3954267"/>
            <a:ext cx="4651212" cy="14086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Stop the running container in memory.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rm $(docker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r>
              <a:rPr lang="en-US" sz="1800" b="1" dirty="0">
                <a:solidFill>
                  <a:schemeClr val="tx1"/>
                </a:solidFill>
              </a:rPr>
              <a:t> -a -q)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Remove the images from Hard-drive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rmi</a:t>
            </a:r>
            <a:r>
              <a:rPr lang="en-US" sz="1800" b="1" dirty="0">
                <a:solidFill>
                  <a:schemeClr val="tx1"/>
                </a:solidFill>
              </a:rPr>
              <a:t> &lt;image-id&gt;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14A061-2802-49F2-9644-476F543A82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6768" y="3837635"/>
            <a:ext cx="3435672" cy="252179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38399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7.3 MySQL Image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3332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command to Link MySQL is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--name &lt;app-container&gt; -e MYSQL_ROO_PASSWORD=… -d </a:t>
            </a:r>
            <a:r>
              <a:rPr lang="en-US" sz="1800" b="1" dirty="0" err="1">
                <a:solidFill>
                  <a:schemeClr val="tx1"/>
                </a:solidFill>
              </a:rPr>
              <a:t>mysql:tag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tag is the version you download “latest” is the latest version of tag.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https://www.youtube.com/watch?v=HY3WDz6j_hU&amp;list=PL6tu16kXT9PqdhOZk4MNVtQDJp6xFrotg&amp;index=7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6793FF-680B-47F9-892E-B959581D0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716736"/>
            <a:ext cx="6876256" cy="352490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3CE6B1A-7ED8-4459-94AA-CB97AC6E30CA}"/>
              </a:ext>
            </a:extLst>
          </p:cNvPr>
          <p:cNvSpPr/>
          <p:nvPr/>
        </p:nvSpPr>
        <p:spPr>
          <a:xfrm>
            <a:off x="1115616" y="4365104"/>
            <a:ext cx="3456384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78C3DC-7104-4A5F-B3CF-9771E8CA4811}"/>
              </a:ext>
            </a:extLst>
          </p:cNvPr>
          <p:cNvSpPr/>
          <p:nvPr/>
        </p:nvSpPr>
        <p:spPr>
          <a:xfrm>
            <a:off x="1046458" y="5813748"/>
            <a:ext cx="3741566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89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8D8057-9DA5-4F89-826A-F8862CBAA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833" y="2759323"/>
            <a:ext cx="4966317" cy="298721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7.3 MySQL Image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3332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command to get MySQL is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pull mysql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copy and paste into your Docker Terminal from hub.docker.com.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https://www.youtube.com/watch?v=HY3WDz6j_hU&amp;list=PL6tu16kXT9PqdhOZk4MNVtQDJp6xFrotg&amp;index=7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877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7.3 MySQL Image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18722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command to get MySQL is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&gt; docker run --name </a:t>
            </a:r>
            <a:r>
              <a:rPr lang="en-US" sz="1600" b="1" dirty="0" err="1">
                <a:solidFill>
                  <a:schemeClr val="tx1"/>
                </a:solidFill>
              </a:rPr>
              <a:t>eqsql</a:t>
            </a:r>
            <a:r>
              <a:rPr lang="en-US" sz="1600" b="1" dirty="0">
                <a:solidFill>
                  <a:schemeClr val="tx1"/>
                </a:solidFill>
              </a:rPr>
              <a:t> -e MYSQL_ROOT_PASSWORD=abc123 -d </a:t>
            </a:r>
            <a:r>
              <a:rPr lang="en-US" sz="1600" b="1" dirty="0" err="1">
                <a:solidFill>
                  <a:schemeClr val="tx1"/>
                </a:solidFill>
              </a:rPr>
              <a:t>mysql:lastest</a:t>
            </a: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&gt; docker </a:t>
            </a:r>
            <a:r>
              <a:rPr lang="en-US" sz="1600" b="1" dirty="0" err="1">
                <a:solidFill>
                  <a:schemeClr val="tx1"/>
                </a:solidFill>
              </a:rPr>
              <a:t>ps</a:t>
            </a:r>
            <a:r>
              <a:rPr lang="en-US" sz="1600" b="1" dirty="0">
                <a:solidFill>
                  <a:schemeClr val="tx1"/>
                </a:solidFill>
              </a:rPr>
              <a:t> –a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rgbClr val="C00000"/>
                </a:solidFill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rgbClr val="C00000"/>
                </a:solidFill>
              </a:rPr>
              <a:t>Missing ROOT in MYSQL_PASSWORD causes status  “Exited”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rgbClr val="C00000"/>
                </a:solidFill>
              </a:rPr>
              <a:t>Must be exactly matched “MYSQL_ROOT_PASSWORD”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https://www.youtube.com/watch?v=HY3WDz6j_hU&amp;list=PL6tu16kXT9PqdhOZk4MNVtQDJp6xFrotg&amp;index=7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23997E-11D6-41C2-80E7-B813AE5FF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" y="3429000"/>
            <a:ext cx="8382521" cy="142565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10175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7.4 Get wordpress Image 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39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7.4 Get wordpress Image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10081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Get wordpress Image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pull wordpress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https://www.youtube.com/watch?v=HY3WDz6j_hU&amp;list=PL6tu16kXT9PqdhOZk4MNVtQDJp6xFrotg&amp;index=7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F6C3D5-0A23-4E13-BBE7-5B5BDCFE6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413654"/>
            <a:ext cx="5310687" cy="396097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27166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7.4 Get wordpress Image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5190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Get wordpress Image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Go to hub.docker.com and search for “wordpress”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Command to run wordpress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</a:t>
            </a:r>
            <a:r>
              <a:rPr lang="en-US" altLang="en-US" sz="1600" dirty="0">
                <a:solidFill>
                  <a:schemeClr val="tx1"/>
                </a:solidFill>
                <a:latin typeface="Ubuntu Mono"/>
              </a:rPr>
              <a:t> docker run --name some-wordpress --network some-network -d wordpress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chemeClr val="tx1"/>
                </a:solidFill>
                <a:latin typeface="Ubuntu Mono"/>
                <a:cs typeface="Courier New" panose="02070309020205020404" pitchFamily="49" charset="0"/>
              </a:rPr>
              <a:t>&gt; docker run --name some-wordpress -p 8080:80 -d wordpress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b="1" dirty="0">
                <a:solidFill>
                  <a:schemeClr val="tx1"/>
                </a:solidFill>
              </a:rPr>
              <a:t>With Link Command: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&gt;</a:t>
            </a:r>
            <a:r>
              <a:rPr lang="en-US" altLang="en-US" sz="1600" b="1" dirty="0">
                <a:solidFill>
                  <a:schemeClr val="tx1"/>
                </a:solidFill>
                <a:latin typeface="Ubuntu Mono"/>
              </a:rPr>
              <a:t> docker run --name some-wordpress </a:t>
            </a:r>
            <a:r>
              <a:rPr lang="en-US" altLang="en-US" sz="1600" b="1" dirty="0">
                <a:solidFill>
                  <a:srgbClr val="C00000"/>
                </a:solidFill>
                <a:latin typeface="Ubuntu Mono"/>
              </a:rPr>
              <a:t>--link </a:t>
            </a:r>
            <a:r>
              <a:rPr lang="en-US" altLang="en-US" sz="1600" b="1" dirty="0" err="1">
                <a:solidFill>
                  <a:srgbClr val="C00000"/>
                </a:solidFill>
                <a:latin typeface="Ubuntu Mono"/>
              </a:rPr>
              <a:t>some-mysql:mysql</a:t>
            </a:r>
            <a:r>
              <a:rPr lang="en-US" altLang="en-US" sz="1600" b="1" dirty="0">
                <a:solidFill>
                  <a:srgbClr val="C00000"/>
                </a:solidFill>
                <a:latin typeface="Ubuntu Mono"/>
              </a:rPr>
              <a:t> </a:t>
            </a:r>
            <a:r>
              <a:rPr lang="en-US" altLang="en-US" sz="1600" b="1" dirty="0">
                <a:solidFill>
                  <a:schemeClr val="tx1"/>
                </a:solidFill>
                <a:latin typeface="Ubuntu Mono"/>
              </a:rPr>
              <a:t>-d wordpress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b="1" dirty="0">
                <a:solidFill>
                  <a:schemeClr val="tx1"/>
                </a:solidFill>
                <a:latin typeface="Ubuntu Mono"/>
                <a:cs typeface="Courier New" panose="02070309020205020404" pitchFamily="49" charset="0"/>
              </a:rPr>
              <a:t>&gt; docker run --name some-wordpress </a:t>
            </a:r>
            <a:r>
              <a:rPr lang="en-US" altLang="en-US" sz="1600" b="1" dirty="0">
                <a:solidFill>
                  <a:srgbClr val="C00000"/>
                </a:solidFill>
                <a:latin typeface="Ubuntu Mono"/>
              </a:rPr>
              <a:t>--link </a:t>
            </a:r>
            <a:r>
              <a:rPr lang="en-US" altLang="en-US" sz="1600" b="1" dirty="0" err="1">
                <a:solidFill>
                  <a:srgbClr val="C00000"/>
                </a:solidFill>
                <a:latin typeface="Ubuntu Mono"/>
              </a:rPr>
              <a:t>some-mysql:mysql</a:t>
            </a:r>
            <a:r>
              <a:rPr lang="en-US" altLang="en-US" sz="1600" b="1" dirty="0">
                <a:solidFill>
                  <a:srgbClr val="C00000"/>
                </a:solidFill>
                <a:latin typeface="Ubuntu Mono"/>
              </a:rPr>
              <a:t> </a:t>
            </a:r>
            <a:r>
              <a:rPr lang="en-US" altLang="en-US" sz="1600" b="1" dirty="0">
                <a:solidFill>
                  <a:srgbClr val="C00000"/>
                </a:solidFill>
                <a:latin typeface="Ubuntu Mono"/>
                <a:cs typeface="Courier New" panose="02070309020205020404" pitchFamily="49" charset="0"/>
              </a:rPr>
              <a:t>-p 8080:80 </a:t>
            </a:r>
            <a:r>
              <a:rPr lang="en-US" altLang="en-US" sz="1600" b="1" dirty="0">
                <a:solidFill>
                  <a:schemeClr val="tx1"/>
                </a:solidFill>
                <a:latin typeface="Ubuntu Mono"/>
                <a:cs typeface="Courier New" panose="02070309020205020404" pitchFamily="49" charset="0"/>
              </a:rPr>
              <a:t>-d wordpress</a:t>
            </a:r>
            <a:r>
              <a:rPr lang="en-US" altLang="en-US" sz="1600" b="1" dirty="0">
                <a:solidFill>
                  <a:schemeClr val="tx1"/>
                </a:solidFill>
              </a:rPr>
              <a:t> </a:t>
            </a: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https://www.youtube.com/watch?v=HY3WDz6j_hU&amp;list=PL6tu16kXT9PqdhOZk4MNVtQDJp6xFrotg&amp;index=7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F90D03-642A-4D8A-A314-4AC9168DF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3910786"/>
            <a:ext cx="4097104" cy="291424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52907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7.4 Get wordpress Image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3831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both mysql and wordpress in local docker-machine.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https://www.youtube.com/watch?v=HY3WDz6j_hU&amp;list=PL6tu16kXT9PqdhOZk4MNVtQDJp6xFrotg&amp;index=7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CA40CC-4B2B-4E36-B70E-DF1BF7738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811687"/>
            <a:ext cx="7667625" cy="1438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759DAF-2D2A-4DA3-87DF-09E26CA61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72" y="4293096"/>
            <a:ext cx="8172400" cy="46201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122C711A-D61A-43E6-8BC7-312B6F8A4B77}"/>
              </a:ext>
            </a:extLst>
          </p:cNvPr>
          <p:cNvSpPr txBox="1">
            <a:spLocks/>
          </p:cNvSpPr>
          <p:nvPr/>
        </p:nvSpPr>
        <p:spPr>
          <a:xfrm>
            <a:off x="333872" y="3375572"/>
            <a:ext cx="8352928" cy="62949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mysql running with the names “</a:t>
            </a:r>
            <a:r>
              <a:rPr lang="en-US" sz="1800" b="1" dirty="0" err="1">
                <a:solidFill>
                  <a:schemeClr val="tx1"/>
                </a:solidFill>
              </a:rPr>
              <a:t>easql</a:t>
            </a:r>
            <a:r>
              <a:rPr lang="en-US" sz="1800" b="1" dirty="0">
                <a:solidFill>
                  <a:schemeClr val="tx1"/>
                </a:solidFill>
              </a:rPr>
              <a:t>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r>
              <a:rPr lang="en-US" sz="1800" b="1" dirty="0">
                <a:solidFill>
                  <a:schemeClr val="tx1"/>
                </a:solidFill>
              </a:rPr>
              <a:t> -a</a:t>
            </a:r>
          </a:p>
        </p:txBody>
      </p:sp>
    </p:spTree>
    <p:extLst>
      <p:ext uri="{BB962C8B-B14F-4D97-AF65-F5344CB8AC3E}">
        <p14:creationId xmlns:p14="http://schemas.microsoft.com/office/powerpoint/2010/main" val="3405203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7.4 Get wordpress Image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40768"/>
            <a:ext cx="8352928" cy="19857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b="1" dirty="0">
                <a:solidFill>
                  <a:schemeClr val="tx1"/>
                </a:solidFill>
              </a:rPr>
              <a:t>Now, We need to run both wordpress and mysql with link.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b="1" dirty="0">
                <a:solidFill>
                  <a:schemeClr val="tx1"/>
                </a:solidFill>
                <a:latin typeface="Ubuntu Mono"/>
                <a:cs typeface="Courier New" panose="02070309020205020404" pitchFamily="49" charset="0"/>
              </a:rPr>
              <a:t>&gt; docker run --name some-wordpress </a:t>
            </a:r>
            <a:r>
              <a:rPr lang="en-US" altLang="en-US" sz="1600" b="1" dirty="0">
                <a:solidFill>
                  <a:srgbClr val="C00000"/>
                </a:solidFill>
                <a:latin typeface="Ubuntu Mono"/>
              </a:rPr>
              <a:t>--link </a:t>
            </a:r>
            <a:r>
              <a:rPr lang="en-US" altLang="en-US" sz="1600" b="1" dirty="0" err="1">
                <a:solidFill>
                  <a:srgbClr val="C00000"/>
                </a:solidFill>
                <a:latin typeface="Ubuntu Mono"/>
              </a:rPr>
              <a:t>some-mysql:mysql</a:t>
            </a:r>
            <a:r>
              <a:rPr lang="en-US" altLang="en-US" sz="1600" b="1" dirty="0">
                <a:solidFill>
                  <a:srgbClr val="C00000"/>
                </a:solidFill>
                <a:latin typeface="Ubuntu Mono"/>
              </a:rPr>
              <a:t> </a:t>
            </a:r>
            <a:r>
              <a:rPr lang="en-US" altLang="en-US" sz="1600" b="1" dirty="0">
                <a:solidFill>
                  <a:srgbClr val="C00000"/>
                </a:solidFill>
                <a:latin typeface="Ubuntu Mono"/>
                <a:cs typeface="Courier New" panose="02070309020205020404" pitchFamily="49" charset="0"/>
              </a:rPr>
              <a:t>-p 8080:80 </a:t>
            </a:r>
            <a:r>
              <a:rPr lang="en-US" altLang="en-US" sz="1600" b="1" dirty="0">
                <a:solidFill>
                  <a:schemeClr val="tx1"/>
                </a:solidFill>
                <a:latin typeface="Ubuntu Mono"/>
                <a:cs typeface="Courier New" panose="02070309020205020404" pitchFamily="49" charset="0"/>
              </a:rPr>
              <a:t>-d wordpress</a:t>
            </a:r>
            <a:r>
              <a:rPr lang="en-US" altLang="en-US" sz="1600" b="1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Our wordpress and mysql command: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b="1" dirty="0">
                <a:solidFill>
                  <a:schemeClr val="tx1"/>
                </a:solidFill>
                <a:latin typeface="Ubuntu Mono"/>
                <a:cs typeface="Courier New" panose="02070309020205020404" pitchFamily="49" charset="0"/>
              </a:rPr>
              <a:t>&gt; docker run --name </a:t>
            </a:r>
            <a:r>
              <a:rPr lang="en-US" altLang="en-US" sz="1600" b="1" dirty="0">
                <a:solidFill>
                  <a:srgbClr val="C00000"/>
                </a:solidFill>
                <a:latin typeface="Ubuntu Mono"/>
                <a:cs typeface="Courier New" panose="02070309020205020404" pitchFamily="49" charset="0"/>
              </a:rPr>
              <a:t>ealocal</a:t>
            </a:r>
            <a:r>
              <a:rPr lang="en-US" altLang="en-US" sz="1600" b="1" dirty="0">
                <a:solidFill>
                  <a:schemeClr val="tx1"/>
                </a:solidFill>
                <a:latin typeface="Ubuntu Mono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C00000"/>
                </a:solidFill>
                <a:latin typeface="Ubuntu Mono"/>
              </a:rPr>
              <a:t>--link easql:mysql </a:t>
            </a:r>
            <a:r>
              <a:rPr lang="en-US" altLang="en-US" sz="1600" b="1" dirty="0">
                <a:solidFill>
                  <a:srgbClr val="C00000"/>
                </a:solidFill>
                <a:latin typeface="Ubuntu Mono"/>
                <a:cs typeface="Courier New" panose="02070309020205020404" pitchFamily="49" charset="0"/>
              </a:rPr>
              <a:t>-p 8080:80 </a:t>
            </a:r>
            <a:r>
              <a:rPr lang="en-US" altLang="en-US" sz="1600" b="1" dirty="0">
                <a:solidFill>
                  <a:schemeClr val="tx1"/>
                </a:solidFill>
                <a:latin typeface="Ubuntu Mono"/>
                <a:cs typeface="Courier New" panose="02070309020205020404" pitchFamily="49" charset="0"/>
              </a:rPr>
              <a:t>-d wordpress</a:t>
            </a:r>
            <a:r>
              <a:rPr lang="en-US" altLang="en-US" sz="1600" b="1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&gt; docker </a:t>
            </a:r>
            <a:r>
              <a:rPr lang="en-US" sz="1600" b="1" dirty="0" err="1">
                <a:solidFill>
                  <a:schemeClr val="tx1"/>
                </a:solidFill>
              </a:rPr>
              <a:t>ps</a:t>
            </a:r>
            <a:r>
              <a:rPr lang="en-US" sz="1600" b="1" dirty="0">
                <a:solidFill>
                  <a:schemeClr val="tx1"/>
                </a:solidFill>
              </a:rPr>
              <a:t> –a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can see the wordpress run at port “0.0.0.0:8080-&gt;90/</a:t>
            </a:r>
            <a:r>
              <a:rPr lang="en-US" sz="1600" b="1" dirty="0" err="1">
                <a:solidFill>
                  <a:schemeClr val="tx1"/>
                </a:solidFill>
              </a:rPr>
              <a:t>tcp</a:t>
            </a:r>
            <a:r>
              <a:rPr lang="en-US" sz="1600" b="1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https://www.youtube.com/watch?v=HY3WDz6j_hU&amp;list=PL6tu16kXT9PqdhOZk4MNVtQDJp6xFrotg&amp;index=7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344E60-ABD8-4538-9738-27C2B4C8F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72" y="3531480"/>
            <a:ext cx="8352929" cy="10911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9180CB-BEA8-4A5C-A6D0-0B9FABB1526A}"/>
              </a:ext>
            </a:extLst>
          </p:cNvPr>
          <p:cNvSpPr/>
          <p:nvPr/>
        </p:nvSpPr>
        <p:spPr>
          <a:xfrm>
            <a:off x="6660232" y="4077071"/>
            <a:ext cx="1512168" cy="3424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84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1EF333D-741B-4252-B9EC-0C2BD9B22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72" y="3400421"/>
            <a:ext cx="8352928" cy="9646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7.4 Get wordpress Image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40768"/>
            <a:ext cx="8352928" cy="16996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 the port.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port &lt;</a:t>
            </a:r>
            <a:r>
              <a:rPr lang="en-US" sz="1800" b="1" dirty="0" err="1">
                <a:solidFill>
                  <a:schemeClr val="tx1"/>
                </a:solidFill>
              </a:rPr>
              <a:t>worpress</a:t>
            </a:r>
            <a:r>
              <a:rPr lang="en-US" sz="1800" b="1" dirty="0">
                <a:solidFill>
                  <a:schemeClr val="tx1"/>
                </a:solidFill>
              </a:rPr>
              <a:t>-id&gt;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&gt;&gt; 80/</a:t>
            </a:r>
            <a:r>
              <a:rPr lang="en-US" sz="1800" b="1" dirty="0" err="1">
                <a:solidFill>
                  <a:schemeClr val="tx1"/>
                </a:solidFill>
              </a:rPr>
              <a:t>tcp</a:t>
            </a:r>
            <a:r>
              <a:rPr lang="en-US" sz="1800" b="1" dirty="0">
                <a:solidFill>
                  <a:schemeClr val="tx1"/>
                </a:solidFill>
              </a:rPr>
              <a:t> -&gt; 0.0.0.0:8080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container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&gt;&gt; 0.0.0.0:8080 -&gt; 80/</a:t>
            </a:r>
            <a:r>
              <a:rPr lang="en-US" sz="1800" b="1" dirty="0" err="1">
                <a:solidFill>
                  <a:schemeClr val="tx1"/>
                </a:solidFill>
              </a:rPr>
              <a:t>tcp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https://www.youtube.com/watch?v=HY3WDz6j_hU&amp;list=PL6tu16kXT9PqdhOZk4MNVtQDJp6xFrotg&amp;index=7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9180CB-BEA8-4A5C-A6D0-0B9FABB1526A}"/>
              </a:ext>
            </a:extLst>
          </p:cNvPr>
          <p:cNvSpPr/>
          <p:nvPr/>
        </p:nvSpPr>
        <p:spPr>
          <a:xfrm>
            <a:off x="333872" y="3444885"/>
            <a:ext cx="2256928" cy="3600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8C7A04-1BD5-48F1-8D22-F54303AD7FC8}"/>
              </a:ext>
            </a:extLst>
          </p:cNvPr>
          <p:cNvSpPr/>
          <p:nvPr/>
        </p:nvSpPr>
        <p:spPr>
          <a:xfrm>
            <a:off x="6553200" y="3915334"/>
            <a:ext cx="1791072" cy="4497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6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Multiple Container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28803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Multiple Container for Single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discuss the linking of multiple containers to perform a single operation.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is very import because there will be a lot of situations where we will be using multiple containers all together to perform one single operation.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For example, we have an application server running in one container and have a database  server running in another container, then we will be ending up working with different or multiple container to perform a single operation for opening a web site.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are going to use the link of Dockers.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https://www.youtube.com/watch?v=HY3WDz6j_hU&amp;list=PL6tu16kXT9PqdhOZk4MNVtQDJp6xFrotg&amp;index=7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232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7.4 Get wordpress Image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40768"/>
            <a:ext cx="8352928" cy="41044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How to access port 8080?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Open browser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Enter &gt; localhost:8080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https://stackoverflow.com/questions/42866013/docker-toolbox-localhost-not-working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  <a:latin typeface="+mj-lt"/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  <a:latin typeface="+mj-lt"/>
              </a:rPr>
              <a:t>Docker Toolbox for Home Edition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doesn't get as many conveniences as </a:t>
            </a:r>
            <a:r>
              <a:rPr lang="en-US" sz="1800" b="1" dirty="0">
                <a:solidFill>
                  <a:srgbClr val="C00000"/>
                </a:solidFill>
                <a:latin typeface="+mj-lt"/>
              </a:rPr>
              <a:t>Docker for Windows for Professional/Enterprise Edition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42729"/>
                </a:solidFill>
                <a:latin typeface="+mj-lt"/>
                <a:cs typeface="Arial" panose="020B0604020202020204" pitchFamily="34" charset="0"/>
              </a:rPr>
              <a:t>In </a:t>
            </a:r>
            <a:r>
              <a:rPr lang="en-US" altLang="en-US" sz="18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Docker Toolbox</a:t>
            </a:r>
            <a:r>
              <a:rPr lang="en-US" altLang="en-US" sz="1800" dirty="0">
                <a:solidFill>
                  <a:srgbClr val="242729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en-US" sz="18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nothing will be localhost</a:t>
            </a:r>
            <a:r>
              <a:rPr lang="en-US" altLang="en-US" sz="1800" dirty="0">
                <a:solidFill>
                  <a:srgbClr val="242729"/>
                </a:solidFill>
                <a:latin typeface="+mj-lt"/>
                <a:cs typeface="Arial" panose="020B0604020202020204" pitchFamily="34" charset="0"/>
              </a:rPr>
              <a:t>, and will be </a:t>
            </a:r>
            <a:r>
              <a:rPr lang="en-US" altLang="en-US" sz="18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192.168.99.100</a:t>
            </a:r>
            <a:r>
              <a:rPr lang="en-US" altLang="en-US" sz="1800" dirty="0">
                <a:solidFill>
                  <a:srgbClr val="242729"/>
                </a:solidFill>
                <a:latin typeface="+mj-lt"/>
                <a:cs typeface="Arial" panose="020B0604020202020204" pitchFamily="34" charset="0"/>
              </a:rPr>
              <a:t> by default, since it's running a Linux VM in VirtualBox.</a:t>
            </a:r>
            <a:endParaRPr lang="en-US" altLang="en-US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42729"/>
                </a:solidFill>
                <a:latin typeface="+mj-lt"/>
                <a:cs typeface="Arial" panose="020B0604020202020204" pitchFamily="34" charset="0"/>
              </a:rPr>
              <a:t>So if you run docker run -p 80:80 </a:t>
            </a:r>
            <a:r>
              <a:rPr lang="en-US" altLang="en-US" sz="1800" dirty="0" err="1">
                <a:solidFill>
                  <a:srgbClr val="242729"/>
                </a:solidFill>
                <a:latin typeface="+mj-lt"/>
                <a:cs typeface="Arial" panose="020B0604020202020204" pitchFamily="34" charset="0"/>
              </a:rPr>
              <a:t>nginx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sz="1800" dirty="0">
                <a:solidFill>
                  <a:srgbClr val="242729"/>
                </a:solidFill>
                <a:latin typeface="+mj-lt"/>
                <a:cs typeface="Arial" panose="020B0604020202020204" pitchFamily="34" charset="0"/>
              </a:rPr>
              <a:t>(notice I had to publish a port for 192.168.99.100 to listen on that port)</a:t>
            </a:r>
            <a:endParaRPr lang="en-US" altLang="en-US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42729"/>
                </a:solidFill>
                <a:latin typeface="+mj-lt"/>
                <a:cs typeface="Arial" panose="020B0604020202020204" pitchFamily="34" charset="0"/>
              </a:rPr>
              <a:t>Then going to </a:t>
            </a:r>
            <a:r>
              <a:rPr lang="en-US" altLang="en-US" sz="18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http://192.168.99.100 </a:t>
            </a:r>
            <a:r>
              <a:rPr lang="en-US" altLang="en-US" sz="1800" dirty="0">
                <a:solidFill>
                  <a:srgbClr val="242729"/>
                </a:solidFill>
                <a:latin typeface="+mj-lt"/>
                <a:cs typeface="Arial" panose="020B0604020202020204" pitchFamily="34" charset="0"/>
              </a:rPr>
              <a:t>should work.</a:t>
            </a:r>
            <a:endParaRPr lang="en-US" altLang="en-US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https://www.youtube.com/watch?v=HY3WDz6j_hU&amp;list=PL6tu16kXT9PqdhOZk4MNVtQDJp6xFrotg&amp;index=7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987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7.4 Get wordpress Image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40768"/>
            <a:ext cx="8352928" cy="12241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  <a:latin typeface="+mj-lt"/>
              </a:rPr>
              <a:t>How to access port 8080 for Docker Toolbox?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Note: Docker for Windows Does not have this problem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https://stackoverflow.com/questions/42866013/docker-toolbox-localhost-not-working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https://www.youtube.com/watch?v=HY3WDz6j_hU&amp;list=PL6tu16kXT9PqdhOZk4MNVtQDJp6xFrotg&amp;index=7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80A9E3-4FF0-4727-AD54-F45EB86AD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187" y="2617761"/>
            <a:ext cx="5021932" cy="335067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23318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7.4 Get wordpress Image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40769"/>
            <a:ext cx="8352928" cy="10443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access port 8080 for Docker Toolbox?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https://stackoverflow.com/questions/42866013/docker-toolbox-localhost-not-working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Click “Network” &gt; Click “Advanced”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https://www.youtube.com/watch?v=HY3WDz6j_hU&amp;list=PL6tu16kXT9PqdhOZk4MNVtQDJp6xFrotg&amp;index=7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C8E1F5-FFCD-4D12-9772-0163179F7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215" y="2805001"/>
            <a:ext cx="2845169" cy="321964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EF273D-536B-44D0-8DB0-ED850AFF6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0828" y="2933738"/>
            <a:ext cx="3097327" cy="252074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4DB5C41-AB64-41D1-A9D1-A2C7B364B793}"/>
              </a:ext>
            </a:extLst>
          </p:cNvPr>
          <p:cNvSpPr/>
          <p:nvPr/>
        </p:nvSpPr>
        <p:spPr>
          <a:xfrm>
            <a:off x="5811452" y="3709490"/>
            <a:ext cx="535520" cy="2730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87002D-2F77-42C7-A3AD-68816E546ADA}"/>
              </a:ext>
            </a:extLst>
          </p:cNvPr>
          <p:cNvSpPr/>
          <p:nvPr/>
        </p:nvSpPr>
        <p:spPr>
          <a:xfrm>
            <a:off x="2706224" y="4827351"/>
            <a:ext cx="576064" cy="2730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881309-DFB7-4AC5-89F5-42C5D026656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282288" y="4194112"/>
            <a:ext cx="1768540" cy="7532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05624879-8DB7-4796-83C8-5E5D5C6C2B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378" y="3338115"/>
            <a:ext cx="704850" cy="923925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F83B65-90E6-4B18-A4CF-1DE731D20A97}"/>
              </a:ext>
            </a:extLst>
          </p:cNvPr>
          <p:cNvCxnSpPr>
            <a:stCxn id="14" idx="3"/>
            <a:endCxn id="8" idx="1"/>
          </p:cNvCxnSpPr>
          <p:nvPr/>
        </p:nvCxnSpPr>
        <p:spPr>
          <a:xfrm>
            <a:off x="1193228" y="3800078"/>
            <a:ext cx="667987" cy="6147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26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7.4 Get wordpress Image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40768"/>
            <a:ext cx="8352928" cy="11828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access port 8080 for Docker Toolbox?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https://stackoverflow.com/questions/42866013/docker-toolbox-localhost-not-working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Port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Forwaeding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&gt; Add Rule &gt; Protocol: TCP, Host IP: 192.168.99.100, Host Port: 80, Guest Port:80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https://www.youtube.com/watch?v=HY3WDz6j_hU&amp;list=PL6tu16kXT9PqdhOZk4MNVtQDJp6xFrotg&amp;index=7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C0BEDF-4CFD-4202-B2A6-12C41BC49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22" y="2638977"/>
            <a:ext cx="3799430" cy="311129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28131FC-11D6-4B28-B981-354CEB257AC2}"/>
              </a:ext>
            </a:extLst>
          </p:cNvPr>
          <p:cNvSpPr/>
          <p:nvPr/>
        </p:nvSpPr>
        <p:spPr>
          <a:xfrm>
            <a:off x="1871142" y="4397898"/>
            <a:ext cx="1008112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63A1F7-4FCE-416C-BAC6-FD2B710B036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879254" y="4152183"/>
            <a:ext cx="1398974" cy="4375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3440831-C23B-4936-B1DB-5BF06139B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228" y="2683764"/>
            <a:ext cx="4408572" cy="293683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39932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7.4 Get wordpress Image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40768"/>
            <a:ext cx="8352928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access port 8080 for Docker Toolbox?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https://stackoverflow.com/questions/42866013/docker-toolbox-localhost-not-working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sz="1600" b="1" dirty="0">
                <a:solidFill>
                  <a:schemeClr val="tx1"/>
                </a:solidFill>
                <a:latin typeface="+mj-lt"/>
                <a:hlinkClick r:id="rId3"/>
              </a:rPr>
              <a:t>http://localhost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or localhost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&gt; http://127.0.0.1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https://www.youtube.com/watch?v=HY3WDz6j_hU&amp;list=PL6tu16kXT9PqdhOZk4MNVtQDJp6xFrotg&amp;index=7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E16FBD-E529-4F2F-9D2F-F1F23389B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068" y="3046021"/>
            <a:ext cx="3886900" cy="259337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457428-F233-4ECB-A62D-8E157BC299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9958" y="2984161"/>
            <a:ext cx="4082550" cy="307512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25390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7.1 Linking Docker Containers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4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7.1 Linking Docker Containers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008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Linking Docker Containers with Links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Linking allow contains to discover each other and securely transfer information about one container to another container.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https://www.youtube.com/watch?v=HY3WDz6j_hU&amp;list=PL6tu16kXT9PqdhOZk4MNVtQDJp6xFrotg&amp;index=7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4A9044-EB74-4547-BAB5-7769C4738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404" y="2472846"/>
            <a:ext cx="1404739" cy="93649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6CC354F5-AF51-4E1F-AB30-CCB58CC62AC1}"/>
              </a:ext>
            </a:extLst>
          </p:cNvPr>
          <p:cNvSpPr/>
          <p:nvPr/>
        </p:nvSpPr>
        <p:spPr>
          <a:xfrm>
            <a:off x="3456175" y="2753407"/>
            <a:ext cx="936104" cy="4180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DBA6E0B7-2908-4DB8-B531-B1BD182B5F2E}"/>
              </a:ext>
            </a:extLst>
          </p:cNvPr>
          <p:cNvSpPr txBox="1">
            <a:spLocks/>
          </p:cNvSpPr>
          <p:nvPr/>
        </p:nvSpPr>
        <p:spPr>
          <a:xfrm>
            <a:off x="539552" y="3711716"/>
            <a:ext cx="8064896" cy="130146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When you set up a link, you create a conduit (channel) between a source container and a receipt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syntax is: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&gt; docker run--name &lt;app1-container&gt; --</a:t>
            </a:r>
            <a:r>
              <a:rPr lang="en-US" sz="1400" b="1" dirty="0" err="1">
                <a:solidFill>
                  <a:schemeClr val="tx1"/>
                </a:solidFill>
              </a:rPr>
              <a:t>llink</a:t>
            </a:r>
            <a:r>
              <a:rPr lang="en-US" sz="1400" b="1" dirty="0">
                <a:solidFill>
                  <a:schemeClr val="tx1"/>
                </a:solidFill>
              </a:rPr>
              <a:t> &lt;app1-container&gt;:&lt;app2-container&gt;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2580BA-67B8-477B-BA24-B892C895B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430" y="2540505"/>
            <a:ext cx="1404739" cy="93649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7690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7.2 Link WordPress and MySQL 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9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7.2 Link WordPress and MySQL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008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Link WordPress Container with MySQL Container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Linking allow contains to discover each other and securely transfer information about one container to another container.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https://www.youtube.com/watch?v=HY3WDz6j_hU&amp;list=PL6tu16kXT9PqdhOZk4MNVtQDJp6xFrotg&amp;index=7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6CC354F5-AF51-4E1F-AB30-CCB58CC62AC1}"/>
              </a:ext>
            </a:extLst>
          </p:cNvPr>
          <p:cNvSpPr/>
          <p:nvPr/>
        </p:nvSpPr>
        <p:spPr>
          <a:xfrm>
            <a:off x="3691001" y="2921225"/>
            <a:ext cx="936104" cy="4180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B75598-F817-4D9F-86EB-ADDB20751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650" y="2519011"/>
            <a:ext cx="2257425" cy="13049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9F6324-1B78-4CED-8CBB-BFAFABA9E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516783"/>
            <a:ext cx="2476500" cy="12954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副標題 2">
            <a:extLst>
              <a:ext uri="{FF2B5EF4-FFF2-40B4-BE49-F238E27FC236}">
                <a16:creationId xmlns:a16="http://schemas.microsoft.com/office/drawing/2014/main" id="{4FB99CF0-E6A0-41A0-ABF2-D1CECFAF7BD2}"/>
              </a:ext>
            </a:extLst>
          </p:cNvPr>
          <p:cNvSpPr txBox="1">
            <a:spLocks/>
          </p:cNvSpPr>
          <p:nvPr/>
        </p:nvSpPr>
        <p:spPr>
          <a:xfrm>
            <a:off x="467544" y="4077074"/>
            <a:ext cx="8064896" cy="129540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frontend web site WordPress and backend database server MySQL.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download these two containers using Docker run command or Docker pull command to retrieve from Docker Hub to our local Docker (Docker tool or Hyper-V).</a:t>
            </a:r>
          </a:p>
        </p:txBody>
      </p:sp>
    </p:spTree>
    <p:extLst>
      <p:ext uri="{BB962C8B-B14F-4D97-AF65-F5344CB8AC3E}">
        <p14:creationId xmlns:p14="http://schemas.microsoft.com/office/powerpoint/2010/main" val="120577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7.3 MySQL Image 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7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7.3 MySQL Image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008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Link WordPress Container with MySQL Container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Go to Docker Hub (hub.docker.com) and find the MySQL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Double click to see more information inside “MySQL” image.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https://www.youtube.com/watch?v=HY3WDz6j_hU&amp;list=PL6tu16kXT9PqdhOZk4MNVtQDJp6xFrotg&amp;index=7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BA1F9D-304E-43E2-9A2E-B8194E850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00" y="2625878"/>
            <a:ext cx="7343800" cy="332848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6A5E5F9-EA57-4FCA-A78A-890CCF7DE41A}"/>
              </a:ext>
            </a:extLst>
          </p:cNvPr>
          <p:cNvSpPr/>
          <p:nvPr/>
        </p:nvSpPr>
        <p:spPr>
          <a:xfrm>
            <a:off x="2843808" y="4946253"/>
            <a:ext cx="64807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7.3 MySQL Image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0853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command to get MySQL is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pull mysql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copy and paste into your Docker Terminal.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https://www.youtube.com/watch?v=HY3WDz6j_hU&amp;list=PL6tu16kXT9PqdhOZk4MNVtQDJp6xFrotg&amp;index=7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D69C89-F2CB-4294-9362-9067D4134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877" y="2537165"/>
            <a:ext cx="5928320" cy="365587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6257168-B45D-448F-869C-04724F78376A}"/>
              </a:ext>
            </a:extLst>
          </p:cNvPr>
          <p:cNvSpPr/>
          <p:nvPr/>
        </p:nvSpPr>
        <p:spPr>
          <a:xfrm>
            <a:off x="5652120" y="3874924"/>
            <a:ext cx="118911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2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1501</Words>
  <Application>Microsoft Office PowerPoint</Application>
  <PresentationFormat>On-screen Show (4:3)</PresentationFormat>
  <Paragraphs>183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Ubuntu Mono</vt:lpstr>
      <vt:lpstr>Wingdings</vt:lpstr>
      <vt:lpstr>Office 佈景主題</vt:lpstr>
      <vt:lpstr>7 Multiple Container</vt:lpstr>
      <vt:lpstr>7 Multiple Container</vt:lpstr>
      <vt:lpstr>7.1 Linking Docker Containers</vt:lpstr>
      <vt:lpstr>7.1 Linking Docker Containers</vt:lpstr>
      <vt:lpstr>7.2 Link WordPress and MySQL </vt:lpstr>
      <vt:lpstr>7.2 Link WordPress and MySQL</vt:lpstr>
      <vt:lpstr>7.3 MySQL Image </vt:lpstr>
      <vt:lpstr>7.3 MySQL Image </vt:lpstr>
      <vt:lpstr>7.3 MySQL Image </vt:lpstr>
      <vt:lpstr>7.3 MySQL Image </vt:lpstr>
      <vt:lpstr>7.3 MySQL Image </vt:lpstr>
      <vt:lpstr>7.3 MySQL Image </vt:lpstr>
      <vt:lpstr>7.3 MySQL Image </vt:lpstr>
      <vt:lpstr>7.4 Get wordpress Image </vt:lpstr>
      <vt:lpstr>7.4 Get wordpress Image </vt:lpstr>
      <vt:lpstr>7.4 Get wordpress Image </vt:lpstr>
      <vt:lpstr>7.4 Get wordpress Image </vt:lpstr>
      <vt:lpstr>7.4 Get wordpress Image </vt:lpstr>
      <vt:lpstr>7.4 Get wordpress Image </vt:lpstr>
      <vt:lpstr>7.4 Get wordpress Image </vt:lpstr>
      <vt:lpstr>7.4 Get wordpress Image </vt:lpstr>
      <vt:lpstr>7.4 Get wordpress Image </vt:lpstr>
      <vt:lpstr>7.4 Get wordpress Image </vt:lpstr>
      <vt:lpstr>7.4 Get wordpress Image 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526</cp:revision>
  <dcterms:created xsi:type="dcterms:W3CDTF">2018-09-28T16:40:41Z</dcterms:created>
  <dcterms:modified xsi:type="dcterms:W3CDTF">2020-04-23T05:34:34Z</dcterms:modified>
</cp:coreProperties>
</file>