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70" r:id="rId6"/>
    <p:sldId id="271" r:id="rId7"/>
    <p:sldId id="272" r:id="rId8"/>
    <p:sldId id="268" r:id="rId9"/>
    <p:sldId id="273" r:id="rId10"/>
    <p:sldId id="269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59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88620" autoAdjust="0"/>
  </p:normalViewPr>
  <p:slideViewPr>
    <p:cSldViewPr>
      <p:cViewPr varScale="1">
        <p:scale>
          <a:sx n="53" d="100"/>
          <a:sy n="53" d="100"/>
        </p:scale>
        <p:origin x="4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3he0eVUyw&amp;list=PLhW3qG5bs-L99pQsZ74f-LC-tOEsBp2rK&amp;index=1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3he0eVUyw&amp;list=PLhW3qG5bs-L99pQsZ74f-LC-tOEsBp2rK&amp;index=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3he0eVUyw&amp;list=PLhW3qG5bs-L99pQsZ74f-LC-tOEsBp2rK&amp;index=1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N3he0eVUyw&amp;list=PLhW3qG5bs-L99pQsZ74f-LC-tOEsBp2rK&amp;index=1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iN3he0eVUyw&amp;list=PLhW3qG5bs-L99pQsZ74f-LC-tOEsBp2rK&amp;index=1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 Jenkins On Docker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8A3215B-97BC-42F4-B9FA-3FC451952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99" y="2817024"/>
            <a:ext cx="6368802" cy="34073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Run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1"/>
            <a:ext cx="8064896" cy="1368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>
                <a:solidFill>
                  <a:srgbClr val="244357"/>
                </a:solidFill>
                <a:latin typeface="Ubuntu Mono"/>
              </a:rPr>
              <a:t>docker run -p 8080:8080 -p 50000:50000 jenkins:2.60.3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Since our system does not have “jenkins:latest “, we use “jenkins:2.60.3” instead.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7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Run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963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We also can change the image name by “tag jenkins:2.60.3 jenkins:latest” to fix this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43DDC2E3-568F-46D3-ACC0-AEC7071720B6}"/>
              </a:ext>
            </a:extLst>
          </p:cNvPr>
          <p:cNvSpPr txBox="1">
            <a:spLocks/>
          </p:cNvSpPr>
          <p:nvPr/>
        </p:nvSpPr>
        <p:spPr>
          <a:xfrm>
            <a:off x="422275" y="4085598"/>
            <a:ext cx="3501653" cy="12876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In another terminal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^C to stop previous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>
                <a:solidFill>
                  <a:srgbClr val="244357"/>
                </a:solidFill>
                <a:latin typeface="Ubuntu Mono"/>
              </a:rPr>
              <a:t>docker run -p 8080:8080 -p 50000:50000 jenkins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7A81BC68-1255-4D86-B0A5-AB1B92F3E325}"/>
              </a:ext>
            </a:extLst>
          </p:cNvPr>
          <p:cNvSpPr txBox="1">
            <a:spLocks/>
          </p:cNvSpPr>
          <p:nvPr/>
        </p:nvSpPr>
        <p:spPr>
          <a:xfrm>
            <a:off x="455095" y="2284967"/>
            <a:ext cx="4116905" cy="156662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Open a new terminal (control-ALTY t).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sudo -i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docker tag jenkins:2.60.3 jenkins:latest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E2679-5039-4A6F-896E-2FD70F07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2754015"/>
            <a:ext cx="4419228" cy="84729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5603CD-C0D8-4970-BFBF-2B12DEB43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11" y="3680337"/>
            <a:ext cx="4582589" cy="284436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664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11.3 Run Jenkins with Local Workspace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11.3 Run Jenkins with Local Workspace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Jenkins with Local 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If you want to store data in your local workspace instead of default </a:t>
            </a:r>
            <a:r>
              <a:rPr lang="en-US" altLang="en-US" sz="1800" b="1" dirty="0" err="1">
                <a:solidFill>
                  <a:schemeClr val="tx1"/>
                </a:solidFill>
              </a:rPr>
              <a:t>Jenkins_home</a:t>
            </a:r>
            <a:r>
              <a:rPr lang="en-US" altLang="en-US" sz="1800" b="1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docker run --name MyJenkis1 -p 8080:8080 -p 50000:50000 -v /home/pchen/Desktop/Jenkins:/var/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jenkins_home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jenkins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F0CAB4-F883-40B7-803A-8901BE861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92" y="3020834"/>
            <a:ext cx="6858000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889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11.3 Run Jenkins with Local Workspace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6711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Jenkins with Local 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Jenkins creates a folder /home/pchen/Desktop/Jenkins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C65E8-D457-4E99-8E65-4CD99000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028" y="2018020"/>
            <a:ext cx="4733925" cy="1790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9D4CB-F86C-4731-B440-49B05491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734715"/>
            <a:ext cx="6791325" cy="1457325"/>
          </a:xfrm>
          <a:prstGeom prst="rect">
            <a:avLst/>
          </a:prstGeom>
        </p:spPr>
      </p:pic>
      <p:sp>
        <p:nvSpPr>
          <p:cNvPr id="12" name="副標題 2">
            <a:extLst>
              <a:ext uri="{FF2B5EF4-FFF2-40B4-BE49-F238E27FC236}">
                <a16:creationId xmlns:a16="http://schemas.microsoft.com/office/drawing/2014/main" id="{2F271670-3FA9-4E19-9781-557C3292CA50}"/>
              </a:ext>
            </a:extLst>
          </p:cNvPr>
          <p:cNvSpPr txBox="1">
            <a:spLocks/>
          </p:cNvSpPr>
          <p:nvPr/>
        </p:nvSpPr>
        <p:spPr>
          <a:xfrm>
            <a:off x="662137" y="3944630"/>
            <a:ext cx="7675709" cy="67110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Jenkins creates a password for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You will need to use this password to browse the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4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11.4 Remove/Restart MyJenkens1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11.4 Remove/Restart MyJenkens1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Remove/Restart MyJenks1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docker rm MyJenkis1 (we have mis-spelled name)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docker run --name MyJenkins1 -p 8080:8080 -p 50000:50000 -v /home/pchen/Desktop/Jenkins:/var/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jenkins_home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jenkins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375EC5-F6AE-44F8-BB5E-3DA19A21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694136"/>
            <a:ext cx="6325369" cy="391696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4580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11.5 Open Server with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6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Open Server with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6561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Open Server with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docker run --name MyJenkins1 -p 8080:8080 -p 50000:50000 -v /home/pchen/Desktop/Jenkins:/var/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jenkins_home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 jenkins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&gt;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/>
              </a:rPr>
              <a:t>localhost:8080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F4939-5B3B-4D3F-83E4-0BFE76B63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056384"/>
            <a:ext cx="5148039" cy="37681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60275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Open Server with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1233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Open Server with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When you start the MyJenkens1 server, the terminal gives you the Password to unlock the Jenkin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Copy the password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09A70-6D52-42E3-BF60-8C62C449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61943"/>
            <a:ext cx="6829425" cy="4219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B317EF-7CCA-4308-BDC9-31CD48C3FFCE}"/>
              </a:ext>
            </a:extLst>
          </p:cNvPr>
          <p:cNvSpPr/>
          <p:nvPr/>
        </p:nvSpPr>
        <p:spPr>
          <a:xfrm>
            <a:off x="1377958" y="4984333"/>
            <a:ext cx="3096344" cy="7450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 Jenkins On Docker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3042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Jenkins on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1. How to start Jenkins on Docker Container?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2. Start and Stop Jenkins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3. How to set Jenkins Home on Docker Volume and Host Machine?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Basic Command: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run -p 8080:8080 -p 50000:50000 jenkins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232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2B6E7D-A3AB-4CEC-9865-B9FE88E1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87" y="2149830"/>
            <a:ext cx="55340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Open Server with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760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Open Server with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Paste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317EF-7CCA-4308-BDC9-31CD48C3FFCE}"/>
              </a:ext>
            </a:extLst>
          </p:cNvPr>
          <p:cNvSpPr/>
          <p:nvPr/>
        </p:nvSpPr>
        <p:spPr>
          <a:xfrm>
            <a:off x="2590800" y="5178617"/>
            <a:ext cx="1693168" cy="554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2B6E7D-A3AB-4CEC-9865-B9FE88E1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87" y="2149830"/>
            <a:ext cx="5534025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Open Server with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760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Open Server with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Paste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B317EF-7CCA-4308-BDC9-31CD48C3FFCE}"/>
              </a:ext>
            </a:extLst>
          </p:cNvPr>
          <p:cNvSpPr/>
          <p:nvPr/>
        </p:nvSpPr>
        <p:spPr>
          <a:xfrm>
            <a:off x="2590800" y="5178617"/>
            <a:ext cx="1693168" cy="5546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6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6902A3-E0A5-4C47-B3DF-9AA56597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270125"/>
            <a:ext cx="5467350" cy="40862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11.5 Open Server with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7607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Open Server with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Browse the data in Jenkins server.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3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051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11.1 Download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Download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3898" y="1335259"/>
            <a:ext cx="8064896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Download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sudo -i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[sudo] password for pchen: </a:t>
            </a:r>
            <a:r>
              <a:rPr lang="en-US" sz="1800" b="1" dirty="0" err="1">
                <a:solidFill>
                  <a:schemeClr val="tx1"/>
                </a:solidFill>
              </a:rPr>
              <a:t>xxxxxx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&gt;&gt; Got error. Cannot find manifest.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Search “docker hub” and find the version is “2.60.3”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C0017-53EF-49EC-9134-D1B6DA88D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050379"/>
            <a:ext cx="3693428" cy="194421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C5327F-A348-460E-911F-C6E7A1B7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72000" cy="262829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EAAE33-5DC8-4998-BB48-6650C4907819}"/>
              </a:ext>
            </a:extLst>
          </p:cNvPr>
          <p:cNvSpPr/>
          <p:nvPr/>
        </p:nvSpPr>
        <p:spPr>
          <a:xfrm>
            <a:off x="4572000" y="4743148"/>
            <a:ext cx="1656184" cy="1980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28365-C8D2-4933-A8E5-3E38B3BAA57E}"/>
              </a:ext>
            </a:extLst>
          </p:cNvPr>
          <p:cNvSpPr/>
          <p:nvPr/>
        </p:nvSpPr>
        <p:spPr>
          <a:xfrm>
            <a:off x="4572000" y="2852936"/>
            <a:ext cx="1296144" cy="4265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B0E6D2-0CE0-424C-8945-60FFF05283B3}"/>
              </a:ext>
            </a:extLst>
          </p:cNvPr>
          <p:cNvCxnSpPr>
            <a:stCxn id="15" idx="2"/>
          </p:cNvCxnSpPr>
          <p:nvPr/>
        </p:nvCxnSpPr>
        <p:spPr>
          <a:xfrm>
            <a:off x="5220072" y="3279473"/>
            <a:ext cx="144016" cy="146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41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Download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609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Download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pull Jenkins:2.60.3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87584-D382-4D9D-BE38-565466A85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9" y="1987886"/>
            <a:ext cx="4146902" cy="362275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CDDD94-5A68-4231-BFB3-1D26FCE6D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12" y="2021802"/>
            <a:ext cx="4086890" cy="356743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908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Download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008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Download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 “jenkins” image is created on our system and we have image ID.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44F2CF-3A71-44AA-8451-F3231F3B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90"/>
            <a:ext cx="6105525" cy="12382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E38F7777-E331-4DAF-9AAE-D531106A0F48}"/>
              </a:ext>
            </a:extLst>
          </p:cNvPr>
          <p:cNvSpPr txBox="1">
            <a:spLocks/>
          </p:cNvSpPr>
          <p:nvPr/>
        </p:nvSpPr>
        <p:spPr>
          <a:xfrm>
            <a:off x="457200" y="3841154"/>
            <a:ext cx="8064896" cy="7399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images -q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also use “docker images -q” to get the image ID.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F9726F-98BA-4681-AA7E-F6DB76FC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617688"/>
            <a:ext cx="6086475" cy="1943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BEE6D9-76DB-4F3E-8135-A3AE71CC6B08}"/>
              </a:ext>
            </a:extLst>
          </p:cNvPr>
          <p:cNvSpPr/>
          <p:nvPr/>
        </p:nvSpPr>
        <p:spPr>
          <a:xfrm>
            <a:off x="1331640" y="5589238"/>
            <a:ext cx="3744416" cy="10081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5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11.1 Download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16561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Download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Now, we use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docker ps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To list all the containers.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4129D-1EA5-4205-885C-93870E742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3598"/>
            <a:ext cx="6743700" cy="2105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146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11.2 Run Jenkins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816A-DA60-4F4F-A8F7-8C670708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717032"/>
            <a:ext cx="1404739" cy="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11.2 Run Jenkins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2"/>
            <a:ext cx="8064896" cy="21602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Run Jenkins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Go to hub.docker.com to find the command to run jenkins under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altLang="en-US" sz="1800" b="1" dirty="0">
                <a:solidFill>
                  <a:srgbClr val="244357"/>
                </a:solidFill>
                <a:latin typeface="Ubuntu Mono"/>
              </a:rPr>
              <a:t>docker run -p 8080:8080 -p 50000:50000 jenkins:2.60.3</a:t>
            </a:r>
            <a:r>
              <a:rPr lang="en-US" altLang="en-US" sz="1800" b="1" dirty="0">
                <a:solidFill>
                  <a:schemeClr val="tx1"/>
                </a:solidFill>
              </a:rPr>
              <a:t>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-p 8080:8080: The first port number is on the host system which corresponds to second number 8080 of docker server.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-p 50000: 50000: We are exporting port 50000 for Jenkins API for host and jenkins server.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https://www.youtube.com/watch?v=iN3he0eVUyw&amp;list=PLhW3qG5bs-L99pQsZ74f-LC-tOEsBp2rK&amp;index=11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2021/12/11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6365A-2ECD-4AC3-8604-4C668FBB4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36" y="3533864"/>
            <a:ext cx="5518684" cy="306348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ED3C65-A26A-41F6-AD63-18995A7230AB}"/>
              </a:ext>
            </a:extLst>
          </p:cNvPr>
          <p:cNvSpPr/>
          <p:nvPr/>
        </p:nvSpPr>
        <p:spPr>
          <a:xfrm>
            <a:off x="2710434" y="5589238"/>
            <a:ext cx="2586935" cy="3600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1040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Ubuntu Mono</vt:lpstr>
      <vt:lpstr>Wingdings</vt:lpstr>
      <vt:lpstr>Office 佈景主題</vt:lpstr>
      <vt:lpstr>11 Jenkins On Docker</vt:lpstr>
      <vt:lpstr>11 Jenkins On Docker</vt:lpstr>
      <vt:lpstr>11.1 Download Jenkins</vt:lpstr>
      <vt:lpstr>11.1 Download Jenkins</vt:lpstr>
      <vt:lpstr>11.1 Download Jenkins</vt:lpstr>
      <vt:lpstr>11.1 Download Jenkins</vt:lpstr>
      <vt:lpstr>11.1 Download Jenkins</vt:lpstr>
      <vt:lpstr>11.2 Run Jenkins</vt:lpstr>
      <vt:lpstr>11.2 Run Jenkins</vt:lpstr>
      <vt:lpstr>11.2 Run Jenkins</vt:lpstr>
      <vt:lpstr>11.2 Run Jenkins</vt:lpstr>
      <vt:lpstr>11.3 Run Jenkins with Local Workspace</vt:lpstr>
      <vt:lpstr>11.3 Run Jenkins with Local Workspace</vt:lpstr>
      <vt:lpstr>11.3 Run Jenkins with Local Workspace</vt:lpstr>
      <vt:lpstr>11.4 Remove/Restart MyJenkens1 </vt:lpstr>
      <vt:lpstr>11.4 Remove/Restart MyJenkens1 </vt:lpstr>
      <vt:lpstr>11.5 Open Server with Browser</vt:lpstr>
      <vt:lpstr>11.5 Open Server with Browser</vt:lpstr>
      <vt:lpstr>11.5 Open Server with Browser</vt:lpstr>
      <vt:lpstr>11.5 Open Server with Browser</vt:lpstr>
      <vt:lpstr>11.5 Open Server with Browser</vt:lpstr>
      <vt:lpstr>11.5 Open Server with Browser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664</cp:revision>
  <dcterms:created xsi:type="dcterms:W3CDTF">2018-09-28T16:40:41Z</dcterms:created>
  <dcterms:modified xsi:type="dcterms:W3CDTF">2021-12-11T18:59:20Z</dcterms:modified>
</cp:coreProperties>
</file>