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5" r:id="rId3"/>
    <p:sldId id="26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59" d="100"/>
          <a:sy n="59" d="100"/>
        </p:scale>
        <p:origin x="143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abs.play-with-docker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abs.play-with-docker.com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Docker Lab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Docker Lab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7920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Go to Docker Lab: </a:t>
            </a:r>
            <a:r>
              <a:rPr lang="en-US" sz="1800" dirty="0">
                <a:hlinkClick r:id="rId2"/>
              </a:rPr>
              <a:t>https://labs.play-with-docker.com/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practice Docker and get familiar with Docker by Docker lab.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https://labs.play-with-docker.com/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BD94B5-CC59-4EB8-BD4E-6E0B4C724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211671"/>
            <a:ext cx="5940152" cy="404068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7923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Docker Lab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7920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Go to Docker Lab: </a:t>
            </a:r>
            <a:r>
              <a:rPr lang="en-US" sz="1800" dirty="0">
                <a:hlinkClick r:id="rId2"/>
              </a:rPr>
              <a:t>https://labs.play-with-docker.com/</a:t>
            </a:r>
            <a:endParaRPr lang="en-US" sz="18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Docker instance.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https://labs.play-with-docker.com/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193611-2FE2-4739-B5DB-A47B3A66A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114148"/>
            <a:ext cx="5616624" cy="399325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7807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2021/12/8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81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4 Docker Lab</vt:lpstr>
      <vt:lpstr>4 Docker Lab</vt:lpstr>
      <vt:lpstr>4 Docker Lab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398</cp:revision>
  <dcterms:created xsi:type="dcterms:W3CDTF">2018-09-28T16:40:41Z</dcterms:created>
  <dcterms:modified xsi:type="dcterms:W3CDTF">2021-12-09T03:12:08Z</dcterms:modified>
</cp:coreProperties>
</file>