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7" r:id="rId14"/>
    <p:sldId id="276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87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298" r:id="rId37"/>
    <p:sldId id="300" r:id="rId38"/>
    <p:sldId id="306" r:id="rId39"/>
    <p:sldId id="301" r:id="rId40"/>
    <p:sldId id="302" r:id="rId41"/>
    <p:sldId id="303" r:id="rId42"/>
    <p:sldId id="304" r:id="rId43"/>
    <p:sldId id="305" r:id="rId44"/>
    <p:sldId id="307" r:id="rId45"/>
    <p:sldId id="259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hyperlink" Target="https://manjaro.site/docker-tutorial-running-your-first-image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hyperlink" Target="https://manjaro.site/docker-tutorial-running-your-first-imag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hyperlink" Target="https://manjaro.site/docker-tutorial-running-your-first-imag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hyperlink" Target="https://github.com/moby/moby/issues/23371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BOcKdh-fwQ&amp;list=PLhW3qG5bs-L99pQsZ74f-LC-tOEsBp2rK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OcKdh-fwQ&amp;list=PLhW3qG5bs-L99pQsZ74f-LC-tOEsBp2rK&amp;index=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Docker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A0CD83-B7E1-4801-A5C0-1467313C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5940152" cy="35121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773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 into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search for “gem5-aladdin” for the simulator of company project.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2077380" y="2677113"/>
            <a:ext cx="1126468" cy="1832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8EBC23-7DAC-4845-9389-B36F8727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77525"/>
            <a:ext cx="6174432" cy="40613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12553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 into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search for “gem5-aladdin” for the simulator of company project.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“xyzsam/gem5-aladdin” is the most popular one with 1.7K download.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3347863" y="4293097"/>
            <a:ext cx="4176465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2A78BE-F2C5-4D16-8094-1BC1F73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73941"/>
            <a:ext cx="6012160" cy="41649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997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 into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you use “xyzsam/gem5-aladdin”, you can search and find it is developed by Harvard University for CPU/Accelerator (“harvard-acc”) and etc.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1268361" y="4024378"/>
            <a:ext cx="492020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Docker 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1126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pull the “ubuntu” image as the examples.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try and “xyzsam/gem5-aladdin”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20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6CBF6B-6D73-4A6B-812B-71951F6E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" y="2079150"/>
            <a:ext cx="6804248" cy="4186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766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“Ubuntu” image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2111896" y="2564904"/>
            <a:ext cx="137998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25D8-60C9-4285-83C1-A1E350E885ED}"/>
              </a:ext>
            </a:extLst>
          </p:cNvPr>
          <p:cNvSpPr/>
          <p:nvPr/>
        </p:nvSpPr>
        <p:spPr>
          <a:xfrm>
            <a:off x="2852736" y="4172594"/>
            <a:ext cx="4383560" cy="1319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09F0A-7414-488A-8BF8-D68A0035A577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2801888" y="2996952"/>
            <a:ext cx="2242628" cy="117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2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6CBF6B-6D73-4A6B-812B-71951F6E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" y="2079150"/>
            <a:ext cx="6804248" cy="4186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7666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Ubuntu logo to see the image details.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25D8-60C9-4285-83C1-A1E350E885ED}"/>
              </a:ext>
            </a:extLst>
          </p:cNvPr>
          <p:cNvSpPr/>
          <p:nvPr/>
        </p:nvSpPr>
        <p:spPr>
          <a:xfrm>
            <a:off x="2852736" y="4172595"/>
            <a:ext cx="639144" cy="6245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8F50EDD-5815-4B9E-94C5-5E2EF498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23828"/>
            <a:ext cx="7027159" cy="3997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3"/>
            <a:ext cx="8064896" cy="1004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see the command “docker pull ubuntu” is to get the image from docker hub to for our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25D8-60C9-4285-83C1-A1E350E885ED}"/>
              </a:ext>
            </a:extLst>
          </p:cNvPr>
          <p:cNvSpPr/>
          <p:nvPr/>
        </p:nvSpPr>
        <p:spPr>
          <a:xfrm>
            <a:off x="5940152" y="5085184"/>
            <a:ext cx="1662554" cy="671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2"/>
            <a:ext cx="8064896" cy="13112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pulls the ubuntu image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ubuntu image is downloaded.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E7594-B47A-42B6-9D8B-A7C868DC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035047"/>
            <a:ext cx="6524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2"/>
            <a:ext cx="8064896" cy="24228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verify the image is downloaded on 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ubuntu image size is “72.8MB”.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“latest” tag.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image ID is “ba6acccedd29”.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image was created 7 weeks ago.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979FC-F559-4269-B19C-731B7558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11629"/>
            <a:ext cx="6429375" cy="1171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7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Docker Images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72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are images?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 to run a container using an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E58295D-E53A-488D-9BD0-5CE113EC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53083"/>
            <a:ext cx="6400800" cy="2828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1"/>
            <a:ext cx="8064896" cy="19187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“Image ID”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remove the downloaded image by ID on 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“docker images” to check the image is removed.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repeat “docker pull ubuntu” and “docker images” to download the ubuntu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A2C3B-239D-450A-B8F8-CF291683B74E}"/>
              </a:ext>
            </a:extLst>
          </p:cNvPr>
          <p:cNvSpPr/>
          <p:nvPr/>
        </p:nvSpPr>
        <p:spPr>
          <a:xfrm>
            <a:off x="1043608" y="4221088"/>
            <a:ext cx="4646628" cy="365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9.2 Docker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1"/>
            <a:ext cx="8064896" cy="11266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pull Ubuntu image?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So, using the “docker pull” command, we can get the image from docker registry or a repository of Docker hub.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4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What are Images?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9.3 What are Images?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1"/>
            <a:ext cx="8064896" cy="170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are Images?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images are templates used to create Docker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are the files which as information about what all things will be required to create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container is a running instance of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2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Where are Images Stored?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9.4 Where are Images Stored?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1"/>
            <a:ext cx="8064896" cy="3214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Where are Images Stored?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run an image, the container is created and the images are stored in registries.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B050"/>
                </a:solidFill>
              </a:rPr>
              <a:t>Image can be stored at local or remote locations.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Docker hub is a kind of registry where other images are stored.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pull the Ubuntu image, if we do not want the latest tag, we can also provide some tag,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ubuntu tag 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ubuntu:18.04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will pull a particular version 18.04 with the specified tag 18.04.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7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9.4 Where are Images Stored?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1"/>
            <a:ext cx="8064896" cy="9826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are Images Stored?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 hub, click tag tab, we can see different tag for different release of ubuntu.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AB83C-6960-4D35-91DF-A7096B1C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52" y="2384040"/>
            <a:ext cx="6300192" cy="39723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153862-BCE3-43DF-B927-CF8DCE0020AD}"/>
              </a:ext>
            </a:extLst>
          </p:cNvPr>
          <p:cNvSpPr/>
          <p:nvPr/>
        </p:nvSpPr>
        <p:spPr>
          <a:xfrm>
            <a:off x="2771800" y="4509120"/>
            <a:ext cx="72008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A1455-EEFF-4A11-A6A3-569577250B97}"/>
              </a:ext>
            </a:extLst>
          </p:cNvPr>
          <p:cNvSpPr/>
          <p:nvPr/>
        </p:nvSpPr>
        <p:spPr>
          <a:xfrm>
            <a:off x="1524000" y="5661248"/>
            <a:ext cx="58563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Images Command Option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Images Command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9547" y="1381720"/>
            <a:ext cx="8064896" cy="4279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“dangling=false”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“dangling=false”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inspect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1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Images Command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9547" y="1381720"/>
            <a:ext cx="8064896" cy="1327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only image ID is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E3E2E-2763-4A7C-BE03-97EDC109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48832"/>
            <a:ext cx="586740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66A91-B804-41CC-9877-9CCA9306D3E3}"/>
              </a:ext>
            </a:extLst>
          </p:cNvPr>
          <p:cNvSpPr/>
          <p:nvPr/>
        </p:nvSpPr>
        <p:spPr>
          <a:xfrm>
            <a:off x="1752600" y="5229200"/>
            <a:ext cx="1235224" cy="767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Docker Pull Image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3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009E13-8575-4D78-B74B-EC3EAFF7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27624"/>
            <a:ext cx="6048375" cy="1714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Images Command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9547" y="1381720"/>
            <a:ext cx="8064896" cy="1714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“dangling=false”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“dangling=false”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(-f) with “dangling=false” will filtered any associated containers. These containers are independent without any association with other containers.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Images Command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9547" y="1381720"/>
            <a:ext cx="8064896" cy="1615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“dangling=true”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-f “dangling=true”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Filter (-f) with “dangling=true” will show associated containers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case, there is no “associated” (dependent or dangling)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FE99A-B522-4967-8C00-1771A138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547601"/>
            <a:ext cx="6057900" cy="2314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20A1AA-03DD-4E84-89E7-05396504EA33}"/>
              </a:ext>
            </a:extLst>
          </p:cNvPr>
          <p:cNvSpPr/>
          <p:nvPr/>
        </p:nvSpPr>
        <p:spPr>
          <a:xfrm>
            <a:off x="1187624" y="5085184"/>
            <a:ext cx="536557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04C0B0-3745-4210-A168-3E560DCD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00736"/>
            <a:ext cx="64293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9.5 Images Command Option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9547" y="1381720"/>
            <a:ext cx="8064896" cy="1615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Images Command Option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Show all the images information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--digests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Show the digests (Your system secure encryption the image) information.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0A1AA-03DD-4E84-89E7-05396504EA33}"/>
              </a:ext>
            </a:extLst>
          </p:cNvPr>
          <p:cNvSpPr/>
          <p:nvPr/>
        </p:nvSpPr>
        <p:spPr>
          <a:xfrm>
            <a:off x="2962151" y="3306412"/>
            <a:ext cx="2304256" cy="245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22751-D909-4114-9DAF-599E55A7A957}"/>
              </a:ext>
            </a:extLst>
          </p:cNvPr>
          <p:cNvSpPr/>
          <p:nvPr/>
        </p:nvSpPr>
        <p:spPr>
          <a:xfrm>
            <a:off x="3140224" y="4272329"/>
            <a:ext cx="2304256" cy="245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Docker Run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2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Docker Run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Docker Image with Interactive Mode (-it)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https://manjaro.site/docker-tutorial-running-your-first-image/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-it ubuntu bash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7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Docker Run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1415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Docker Image with Interactive Mode (-it)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https://manjaro.site/docker-tutorial-running-your-first-image/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run image “docker run ubuntu”. It will run and exit.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DAFDA-6B2F-48E5-A5B4-1B3E7A41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68350"/>
            <a:ext cx="3810000" cy="295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AC04B-CFDD-494B-9F76-5106CA616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977123"/>
            <a:ext cx="5038725" cy="571500"/>
          </a:xfrm>
          <a:prstGeom prst="rect">
            <a:avLst/>
          </a:prstGeom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905B804E-E144-406B-AE61-16FF937E7380}"/>
              </a:ext>
            </a:extLst>
          </p:cNvPr>
          <p:cNvSpPr txBox="1">
            <a:spLocks/>
          </p:cNvSpPr>
          <p:nvPr/>
        </p:nvSpPr>
        <p:spPr>
          <a:xfrm>
            <a:off x="539552" y="3404019"/>
            <a:ext cx="8064896" cy="131079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another terminal (Control-Alt 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not see any ubuntu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run and then exit immediately.</a:t>
            </a:r>
          </a:p>
        </p:txBody>
      </p:sp>
    </p:spTree>
    <p:extLst>
      <p:ext uri="{BB962C8B-B14F-4D97-AF65-F5344CB8AC3E}">
        <p14:creationId xmlns:p14="http://schemas.microsoft.com/office/powerpoint/2010/main" val="1778538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Docker Run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16458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run docker container and stay there?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https://manjaro.site/docker-tutorial-running-your-first-image/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“-it” option will allow us to run container and stay inside the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command “&gt; docker run -it ubuntu bash” will allow us to run interactive mode and with “bash” shell.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3F7DB-EA4B-42F0-B11F-50818DC2A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148586"/>
            <a:ext cx="5524500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48BB0-CF56-4819-83D5-0C9F170DB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25" y="5453386"/>
            <a:ext cx="5133975" cy="1085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副標題 2">
            <a:extLst>
              <a:ext uri="{FF2B5EF4-FFF2-40B4-BE49-F238E27FC236}">
                <a16:creationId xmlns:a16="http://schemas.microsoft.com/office/drawing/2014/main" id="{6536BE53-8AE3-4969-B882-89DE2C359DC0}"/>
              </a:ext>
            </a:extLst>
          </p:cNvPr>
          <p:cNvSpPr txBox="1">
            <a:spLocks/>
          </p:cNvSpPr>
          <p:nvPr/>
        </p:nvSpPr>
        <p:spPr>
          <a:xfrm>
            <a:off x="621904" y="4134434"/>
            <a:ext cx="8064896" cy="12896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another terminal (Control-Alt 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can see Ubuntu stays there. The “-it” (interactive mode) allow all images run the container and stay inside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69708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Docker Run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12459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run container with 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--name pchen-ubuntu –it ubuntu bash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The “--name“ option and current time are useful to identify which container we are using.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4A4FE-E519-4B1A-B090-F65E11D6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867623"/>
            <a:ext cx="6276975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19CBB90-AFE7-4328-A5E7-D322A865CCB4}"/>
              </a:ext>
            </a:extLst>
          </p:cNvPr>
          <p:cNvSpPr txBox="1">
            <a:spLocks/>
          </p:cNvSpPr>
          <p:nvPr/>
        </p:nvSpPr>
        <p:spPr>
          <a:xfrm>
            <a:off x="621904" y="3478483"/>
            <a:ext cx="8064896" cy="12459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check which container is submitted and running?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“pchen-ubuntu” is running. With current time information, we can exactly identify the running process.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0C683-24EF-44A3-8CCA-2005513F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4849539"/>
            <a:ext cx="508635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2017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Docker Run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1964" y="1484784"/>
            <a:ext cx="8366499" cy="4087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https://github.com/moby/moby/issues/23371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Question: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remove the container name with “--name pchen-ubuntu”?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clear containers: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-f $(docker ps -a -q)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clear images: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$(docker images -a -q)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clear volumes: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volumes rm $(docker volume ls -q)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clear networks: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i="0" dirty="0">
                <a:solidFill>
                  <a:srgbClr val="57606A"/>
                </a:solidFill>
                <a:effectLst/>
              </a:rPr>
              <a:t>docker network rm $(docker network ls | tail -n+2 | awk '{if($2 !~ /</a:t>
            </a:r>
            <a:r>
              <a:rPr lang="en-US" sz="1800" b="1" i="0" dirty="0" err="1">
                <a:solidFill>
                  <a:srgbClr val="57606A"/>
                </a:solidFill>
                <a:effectLst/>
              </a:rPr>
              <a:t>bridge|none|host</a:t>
            </a:r>
            <a:r>
              <a:rPr lang="en-US" sz="1800" b="1" i="0" dirty="0">
                <a:solidFill>
                  <a:srgbClr val="57606A"/>
                </a:solidFill>
                <a:effectLst/>
              </a:rPr>
              <a:t>/){ print $1 }}')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40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9.7 Docker Inspect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E463F-1401-4799-9653-DE03AC33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576420"/>
            <a:ext cx="4772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8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9.7 Docker Inspect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12459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Inspect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inspect pchen-ubuntu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“inspect container-name” to inspect the domain name, host, author, and docker version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6BD57-79CF-4A35-921D-1A7114B1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3" y="2734892"/>
            <a:ext cx="4331955" cy="37803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7067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9.7 Docker Inspect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7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Inspect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 layers.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AE4D9-4357-41FD-9434-9CDA9810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5174"/>
            <a:ext cx="5095875" cy="4457700"/>
          </a:xfrm>
          <a:prstGeom prst="rect">
            <a:avLst/>
          </a:prstGeom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13B663C7-6E7F-49F8-9BFB-642B0BE2FEC3}"/>
              </a:ext>
            </a:extLst>
          </p:cNvPr>
          <p:cNvSpPr txBox="1">
            <a:spLocks/>
          </p:cNvSpPr>
          <p:nvPr/>
        </p:nvSpPr>
        <p:spPr>
          <a:xfrm>
            <a:off x="586082" y="2310018"/>
            <a:ext cx="3086000" cy="27751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images are actually a layer of file systems which are stacked on over the other.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you inspect any image, you can actually see all these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not go deep in the layer of images of file system. </a:t>
            </a:r>
          </a:p>
        </p:txBody>
      </p:sp>
    </p:spTree>
    <p:extLst>
      <p:ext uri="{BB962C8B-B14F-4D97-AF65-F5344CB8AC3E}">
        <p14:creationId xmlns:p14="http://schemas.microsoft.com/office/powerpoint/2010/main" val="527822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9.8 Docker Remove Images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9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9.8 Docker Remove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Remove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can remove the docker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there is an error message ‘conflict: unable to remove repository reference “ubuntu” …’. This is because the image used by another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to “docker stop &lt;container-ID&gt;” and then “docker rmi &lt;image-name”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956EF-A81B-4C8C-A99D-0C0502CE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75368"/>
            <a:ext cx="42862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0612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9.8 Docker Remove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Remove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If the image is used by the running container. We have to stop the running container before we remove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1: remove the running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pchen-ubuntu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stop the running container “pchen-ubuntu”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remove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rmi -f ubuntu:18.04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is used to remove the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181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2014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Change to super user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–I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the images on your system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will list out all the images on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60916-8D82-466C-978C-5295677B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73" y="3402941"/>
            <a:ext cx="6324600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63FB60-A4CD-4C7C-A26F-A5E65BC129D5}"/>
              </a:ext>
            </a:extLst>
          </p:cNvPr>
          <p:cNvSpPr/>
          <p:nvPr/>
        </p:nvSpPr>
        <p:spPr>
          <a:xfrm>
            <a:off x="1410979" y="5347610"/>
            <a:ext cx="6192688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5B88C7-9F30-41F6-A0A8-77E90A51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11" y="2978331"/>
            <a:ext cx="588645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1486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gives the usage of the docker images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use options “-a”, -f,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3FB60-A4CD-4C7C-A26F-A5E65BC129D5}"/>
              </a:ext>
            </a:extLst>
          </p:cNvPr>
          <p:cNvSpPr/>
          <p:nvPr/>
        </p:nvSpPr>
        <p:spPr>
          <a:xfrm>
            <a:off x="1329517" y="2978330"/>
            <a:ext cx="5690755" cy="23948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C05B59-0004-4214-8879-D2A0C153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7" y="2205329"/>
            <a:ext cx="5884005" cy="39907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675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do the docker images, we go the docker hub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2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1999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 into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log into the docker hub.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My login id: g120046634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Username: peterhpchen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Password: XXXXXX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“Explore” Tab to see all the collected images in the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F259B-0772-4859-9191-556F5AE1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5" y="3221760"/>
            <a:ext cx="8172400" cy="3199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3370584" y="3782114"/>
            <a:ext cx="5760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BD811B-AF51-488A-975B-34970113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20" y="2360795"/>
            <a:ext cx="6812160" cy="39955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9.1 Docker Command to Pull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2194"/>
            <a:ext cx="8064896" cy="773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Log into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Here, we can see all the collected images in the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https://www.youtube.com/watch?v=QBOcKdh-fwQ&amp;list=PLhW3qG5bs-L99pQsZ74f-LC-tOEsBp2rK&amp;index=9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D76B3-2D0E-4E2F-9DB4-B3D95060A847}"/>
              </a:ext>
            </a:extLst>
          </p:cNvPr>
          <p:cNvSpPr/>
          <p:nvPr/>
        </p:nvSpPr>
        <p:spPr>
          <a:xfrm>
            <a:off x="2915816" y="3717032"/>
            <a:ext cx="4824536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2499</Words>
  <Application>Microsoft Office PowerPoint</Application>
  <PresentationFormat>On-screen Show (4:3)</PresentationFormat>
  <Paragraphs>335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Office 佈景主題</vt:lpstr>
      <vt:lpstr>9 Docker Images</vt:lpstr>
      <vt:lpstr>9 Docker Images</vt:lpstr>
      <vt:lpstr>9.1 Docker Pull Image Command</vt:lpstr>
      <vt:lpstr>9.1 Docker Command to Pull Image</vt:lpstr>
      <vt:lpstr>9.1 Docker Command to Pull Image</vt:lpstr>
      <vt:lpstr>9.1 Docker Command to Pull Image</vt:lpstr>
      <vt:lpstr>9.1 Docker Command to Pull Image</vt:lpstr>
      <vt:lpstr>9.1 Docker Command to Pull Image</vt:lpstr>
      <vt:lpstr>9.1 Docker Command to Pull Image</vt:lpstr>
      <vt:lpstr>9.1 Docker Command to Pull Image</vt:lpstr>
      <vt:lpstr>9.1 Docker Command to Pull Image</vt:lpstr>
      <vt:lpstr>9.1 Docker Command to Pull Image</vt:lpstr>
      <vt:lpstr>9.2 Docker Hub</vt:lpstr>
      <vt:lpstr>9.2 Docker Hub</vt:lpstr>
      <vt:lpstr>9.2 Docker Hub</vt:lpstr>
      <vt:lpstr>9.2 Docker Hub</vt:lpstr>
      <vt:lpstr>9.2 Docker Hub</vt:lpstr>
      <vt:lpstr>9.2 Docker Hub</vt:lpstr>
      <vt:lpstr>9.2 Docker Hub</vt:lpstr>
      <vt:lpstr>9.2 Docker Hub</vt:lpstr>
      <vt:lpstr>9.2 Docker Hub</vt:lpstr>
      <vt:lpstr>9.3 What are Images?</vt:lpstr>
      <vt:lpstr>9.3 What are Images?</vt:lpstr>
      <vt:lpstr>9.4 Where are Images Stored?</vt:lpstr>
      <vt:lpstr>9.4 Where are Images Stored?</vt:lpstr>
      <vt:lpstr>9.4 Where are Images Stored?</vt:lpstr>
      <vt:lpstr>9.5 Images Command Option</vt:lpstr>
      <vt:lpstr>9.5 Images Command Option</vt:lpstr>
      <vt:lpstr>9.5 Images Command Option</vt:lpstr>
      <vt:lpstr>9.5 Images Command Option</vt:lpstr>
      <vt:lpstr>9.5 Images Command Option</vt:lpstr>
      <vt:lpstr>9.5 Images Command Option</vt:lpstr>
      <vt:lpstr>9.6 Docker Run Image</vt:lpstr>
      <vt:lpstr>9.6 Docker Run Image</vt:lpstr>
      <vt:lpstr>9.6 Docker Run Image</vt:lpstr>
      <vt:lpstr>9.6 Docker Run Image</vt:lpstr>
      <vt:lpstr>9.6 Docker Run Image</vt:lpstr>
      <vt:lpstr>9.6 Docker Run Image</vt:lpstr>
      <vt:lpstr>9.7 Docker Inspect Image</vt:lpstr>
      <vt:lpstr>9.7 Docker Inspect Image</vt:lpstr>
      <vt:lpstr>9.7 Docker Inspect Image</vt:lpstr>
      <vt:lpstr>9.8 Docker Remove Images</vt:lpstr>
      <vt:lpstr>9.8 Docker Remove Image</vt:lpstr>
      <vt:lpstr>9.8 Docker Remove Image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729</cp:revision>
  <dcterms:created xsi:type="dcterms:W3CDTF">2018-09-28T16:40:41Z</dcterms:created>
  <dcterms:modified xsi:type="dcterms:W3CDTF">2021-12-10T20:50:34Z</dcterms:modified>
</cp:coreProperties>
</file>