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1" r:id="rId4"/>
    <p:sldId id="272" r:id="rId5"/>
    <p:sldId id="273" r:id="rId6"/>
    <p:sldId id="274" r:id="rId7"/>
    <p:sldId id="269" r:id="rId8"/>
    <p:sldId id="270" r:id="rId9"/>
    <p:sldId id="27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900NVwFfcA&amp;list=PL6tu16kXT9PqdhOZk4MNVtQDJp6xFrotg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Docker-Compose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46085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is a tool for defining and running multi-container Docker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With compose, you use a Compose file to configure your application’s services. Then, using a single command, you create and start all the services from your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starting the container service with linking a container service, we have to write many commands. For example, if we create a WordPress container and link to MySQL container, we need a very long list of command. We need to run the Docker and link with another container, exposing the ports, and new name of the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kind of nagging. To remember those commands are very hard. To over come these problems. Docker-Compose come into a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is a great for development, testing, and staging environment, as well as CI workflows.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Manages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command helps to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Start, stop, and rebuild services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View the status and logs of running services, </a:t>
            </a:r>
            <a:r>
              <a:rPr lang="en-US" sz="1800" b="1" dirty="0">
                <a:solidFill>
                  <a:schemeClr val="tx1"/>
                </a:solidFill>
              </a:rPr>
              <a:t>for example,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–a, docker logs &lt;container ID&gt;, these are kinds of pain. Because we have to go every container IDs. Paste that and then perform the operation. In Docker-Compose, it is very simple, all you have to do “Docker-Compose logs”.  We will get all logs of all containers. You can get particular service without giving the container ID. Similarly, you can use “Docker-Compose stop” to stop all the containers.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6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024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as CI?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 important part of any Continuous Deployment or Continuous Integration process is the automated test suite.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Automated end-to-end testing requires an environment in which to run tests.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Compose provides a convenient way to create and destroy isolated testing environment for your test suite.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containers for Selenium Grid is for automatic tests. Selenium automated test on multiple different browsers running in multiple different containers. In order to stop all these containers in a single shot and also stating those containers in a single shot, Docker-Compose is very handy.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1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Compose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Compose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file is like a configuration file, where you define all the different stuffs we perform on command line (via PowerShell) into a file. You can do what you do in command 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file is basically an YAML file (.</a:t>
            </a:r>
            <a:r>
              <a:rPr lang="en-US" sz="1800" b="1" dirty="0" err="1">
                <a:solidFill>
                  <a:srgbClr val="C00000"/>
                </a:solidFill>
              </a:rPr>
              <a:t>yml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Docker-Compose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501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the YML file content looks like?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YMAL file looks as below. With version, services, 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</a:t>
            </a:r>
            <a:r>
              <a:rPr lang="en-US" sz="1800" b="1" dirty="0" err="1">
                <a:solidFill>
                  <a:schemeClr val="tx1"/>
                </a:solidFill>
              </a:rPr>
              <a:t>wordpress</a:t>
            </a:r>
            <a:r>
              <a:rPr lang="en-US" sz="1800" b="1" dirty="0">
                <a:solidFill>
                  <a:schemeClr val="tx1"/>
                </a:solidFill>
              </a:rPr>
              <a:t> container and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r>
              <a:rPr lang="en-US" sz="1800" b="1" dirty="0">
                <a:solidFill>
                  <a:schemeClr val="tx1"/>
                </a:solidFill>
              </a:rPr>
              <a:t>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 you can see here, </a:t>
            </a:r>
            <a:r>
              <a:rPr lang="en-US" sz="1800" b="1" dirty="0" err="1">
                <a:solidFill>
                  <a:schemeClr val="tx1"/>
                </a:solidFill>
              </a:rPr>
              <a:t>wordpress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r>
              <a:rPr lang="en-US" sz="1800" b="1" dirty="0">
                <a:solidFill>
                  <a:schemeClr val="tx1"/>
                </a:solidFill>
              </a:rPr>
              <a:t> are the services.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 name is “</a:t>
            </a:r>
            <a:r>
              <a:rPr lang="en-US" sz="1800" b="1" dirty="0" err="1">
                <a:solidFill>
                  <a:schemeClr val="tx1"/>
                </a:solidFill>
              </a:rPr>
              <a:t>worpress</a:t>
            </a:r>
            <a:r>
              <a:rPr lang="en-US" sz="1800" b="1" dirty="0">
                <a:solidFill>
                  <a:schemeClr val="tx1"/>
                </a:solidFill>
              </a:rPr>
              <a:t>”. Port number 80, environment is WORDPRESS_DB_PASSWORD: abc123.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YAML file contains the whatever commands that you need for starting those two containers and linking those two containers.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13C2A-FF48-4CD0-8B90-639A4BEC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938587"/>
            <a:ext cx="30289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51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Docker-Compose Commands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Docker-Compose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340548" cy="5087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–help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Build: Build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Bundle: generate docker bundle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Logs: view output form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Port: print the public port for a port binding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Ps: list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Pull: pull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Rm: 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Start: start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Stop: stop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Up: Create and start containers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33778-E469-4A74-9AA7-48517DCB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93689"/>
            <a:ext cx="4858020" cy="52937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Docker-Compose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875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 the compose commands talk about the services.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Compose command can start a group of and a bunch of </a:t>
            </a:r>
            <a:r>
              <a:rPr lang="en-US" sz="1800" b="1" dirty="0" err="1">
                <a:solidFill>
                  <a:schemeClr val="tx1"/>
                </a:solidFill>
              </a:rPr>
              <a:t>survices</a:t>
            </a:r>
            <a:r>
              <a:rPr lang="en-US" sz="1800" b="1" dirty="0">
                <a:solidFill>
                  <a:schemeClr val="tx1"/>
                </a:solidFill>
              </a:rPr>
              <a:t> running in multiple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has error: There is no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 or docker-</a:t>
            </a:r>
            <a:r>
              <a:rPr lang="en-US" sz="1800" b="1" dirty="0" err="1">
                <a:solidFill>
                  <a:schemeClr val="tx1"/>
                </a:solidFill>
              </a:rPr>
              <a:t>compose.yaml</a:t>
            </a:r>
            <a:r>
              <a:rPr lang="en-US" sz="1800" b="1" dirty="0">
                <a:solidFill>
                  <a:schemeClr val="tx1"/>
                </a:solidFill>
              </a:rPr>
              <a:t> file in the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-f: specify an alternate compose file. Default file name is 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r>
              <a:rPr lang="en-US" sz="1800" b="1" dirty="0">
                <a:solidFill>
                  <a:schemeClr val="tx1"/>
                </a:solidFill>
              </a:rPr>
              <a:t>. Yu can specify the </a:t>
            </a:r>
            <a:r>
              <a:rPr lang="en-US" sz="1800" b="1" dirty="0" err="1">
                <a:solidFill>
                  <a:schemeClr val="tx1"/>
                </a:solidFill>
              </a:rPr>
              <a:t>yml</a:t>
            </a:r>
            <a:r>
              <a:rPr lang="en-US" sz="1800" b="1" dirty="0">
                <a:solidFill>
                  <a:schemeClr val="tx1"/>
                </a:solidFill>
              </a:rPr>
              <a:t> file in different location.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We will discuss </a:t>
            </a:r>
            <a:r>
              <a:rPr lang="en-US" sz="1800" b="1" dirty="0">
                <a:solidFill>
                  <a:schemeClr val="tx1"/>
                </a:solidFill>
              </a:rPr>
              <a:t>docker-compose </a:t>
            </a:r>
            <a:r>
              <a:rPr lang="en-US" sz="1800" b="1" dirty="0" err="1">
                <a:solidFill>
                  <a:schemeClr val="tx1"/>
                </a:solidFill>
              </a:rPr>
              <a:t>yml</a:t>
            </a:r>
            <a:r>
              <a:rPr lang="en-US" sz="1800" b="1" dirty="0">
                <a:solidFill>
                  <a:schemeClr val="tx1"/>
                </a:solidFill>
              </a:rPr>
              <a:t> file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https://www.youtube.com/watch?v=k900NVwFfcA&amp;list=PL6tu16kXT9PqdhOZk4MNVtQDJp6xFrotg&amp;index=8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F600A-D04D-41EF-A8CB-D4195C8D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4503861"/>
            <a:ext cx="5686425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57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841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8 Docker-Compose</vt:lpstr>
      <vt:lpstr>8 Docker-Compose</vt:lpstr>
      <vt:lpstr>8 Docker-Compose</vt:lpstr>
      <vt:lpstr>8 Docker-Compose</vt:lpstr>
      <vt:lpstr>8 Docker-Compose</vt:lpstr>
      <vt:lpstr>8 Docker-Compose</vt:lpstr>
      <vt:lpstr>8.1 Docker-Compose Commands</vt:lpstr>
      <vt:lpstr>8.1 Docker-Compose Commands</vt:lpstr>
      <vt:lpstr>8.1 Docker-Compose Commands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600</cp:revision>
  <dcterms:created xsi:type="dcterms:W3CDTF">2018-09-28T16:40:41Z</dcterms:created>
  <dcterms:modified xsi:type="dcterms:W3CDTF">2020-04-23T06:45:50Z</dcterms:modified>
</cp:coreProperties>
</file>