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56" r:id="rId2"/>
    <p:sldId id="265" r:id="rId3"/>
    <p:sldId id="267" r:id="rId4"/>
    <p:sldId id="266" r:id="rId5"/>
    <p:sldId id="268" r:id="rId6"/>
    <p:sldId id="269" r:id="rId7"/>
    <p:sldId id="270" r:id="rId8"/>
    <p:sldId id="271" r:id="rId9"/>
    <p:sldId id="279" r:id="rId10"/>
    <p:sldId id="283" r:id="rId11"/>
    <p:sldId id="272" r:id="rId12"/>
    <p:sldId id="273" r:id="rId13"/>
    <p:sldId id="274" r:id="rId14"/>
    <p:sldId id="275" r:id="rId15"/>
    <p:sldId id="276" r:id="rId16"/>
    <p:sldId id="277" r:id="rId17"/>
    <p:sldId id="282" r:id="rId18"/>
    <p:sldId id="281" r:id="rId19"/>
    <p:sldId id="284" r:id="rId20"/>
    <p:sldId id="278" r:id="rId21"/>
    <p:sldId id="285" r:id="rId22"/>
    <p:sldId id="286" r:id="rId23"/>
    <p:sldId id="287" r:id="rId24"/>
    <p:sldId id="288" r:id="rId25"/>
    <p:sldId id="290" r:id="rId26"/>
    <p:sldId id="292" r:id="rId27"/>
    <p:sldId id="293" r:id="rId28"/>
    <p:sldId id="294" r:id="rId29"/>
    <p:sldId id="297" r:id="rId30"/>
    <p:sldId id="295" r:id="rId31"/>
    <p:sldId id="296" r:id="rId32"/>
    <p:sldId id="298" r:id="rId33"/>
    <p:sldId id="299" r:id="rId34"/>
    <p:sldId id="300" r:id="rId35"/>
    <p:sldId id="301" r:id="rId36"/>
    <p:sldId id="302" r:id="rId37"/>
    <p:sldId id="303" r:id="rId38"/>
    <p:sldId id="304" r:id="rId39"/>
    <p:sldId id="259" r:id="rId4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6" autoAdjust="0"/>
    <p:restoredTop sz="96806" autoAdjust="0"/>
  </p:normalViewPr>
  <p:slideViewPr>
    <p:cSldViewPr>
      <p:cViewPr>
        <p:scale>
          <a:sx n="87" d="100"/>
          <a:sy n="87" d="100"/>
        </p:scale>
        <p:origin x="432" y="-3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2020/4/21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2020/4/21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2020/4/21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2020/4/21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2020/4/21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2020/4/21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2020/4/21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2020/4/21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2020/4/21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2020/4/21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2020/4/21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2020/4/21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2020/4/21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YH3sutAsxEM" TargetMode="External"/><Relationship Id="rId2" Type="http://schemas.openxmlformats.org/officeDocument/2006/relationships/hyperlink" Target="https://docs.docker.com/toolbox/toolbox_install_windows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ocker/toolbox/releases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youtube.com/watch?v=YH3sutAsxEM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ocker/toolbox/releases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youtube.com/watch?v=YH3sutAsxEM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YH3sutAsxEM" TargetMode="External"/><Relationship Id="rId2" Type="http://schemas.openxmlformats.org/officeDocument/2006/relationships/hyperlink" Target="https://github.com/docker/toolbox/releases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YH3sutAsxEM" TargetMode="External"/><Relationship Id="rId2" Type="http://schemas.openxmlformats.org/officeDocument/2006/relationships/hyperlink" Target="https://github.com/docker/toolbox/releases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YH3sutAsxEM" TargetMode="External"/><Relationship Id="rId2" Type="http://schemas.openxmlformats.org/officeDocument/2006/relationships/hyperlink" Target="https://github.com/docker/toolbox/releases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YH3sutAsxEM" TargetMode="External"/><Relationship Id="rId2" Type="http://schemas.openxmlformats.org/officeDocument/2006/relationships/hyperlink" Target="https://github.com/docker/toolbox/issues/335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YH3sutAsxEM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7ra_tB2q0O0&amp;list=PL6tu16kXT9PrTeP07thlsrF8Sf9zHXmh5" TargetMode="External"/><Relationship Id="rId2" Type="http://schemas.openxmlformats.org/officeDocument/2006/relationships/hyperlink" Target="https://www.youtube.com/watch?v=YH3sutAsxEM" TargetMode="Externa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www.youtube.com/watch?v=YH3sutAsxEM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www.youtube.com/watch?v=YH3sutAsxEM" TargetMode="Externa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www.youtube.com/watch?v=YH3sutAsxEM" TargetMode="Externa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www.youtube.com/watch?v=YH3sutAsxEM" TargetMode="Externa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www.youtube.com/watch?v=YH3sutAsxEM" TargetMode="Externa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www.youtube.com/watch?v=YH3sutAsxEM" TargetMode="Externa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www.youtube.com/watch?v=YH3sutAsxEM" TargetMode="Externa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www.youtube.com/watch?v=YH3sutAsxEM" TargetMode="Externa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YH3sutAsxEM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www.youtube.com/watch?v=YH3sutAsxEM" TargetMode="Externa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www.youtube.com/watch?v=YH3sutAsxEM" TargetMode="Externa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www.youtube.com/watch?v=YH3sutAsxEM" TargetMode="Externa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YH3sutAsxEM" TargetMode="Externa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s://www.youtube.com/watch?v=YH3sutAsxEM" TargetMode="Externa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s://www.youtube.com/watch?v=YH3sutAsxEM" TargetMode="Externa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YH3sutAsxEM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YH3sutAsxEM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YH3sutAsxEM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YH3sutAsxEM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 Docker for Window Home Edition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2020/4/21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95816A-DA60-4F4F-A8F7-8C670708D1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904" y="3717032"/>
            <a:ext cx="1404739" cy="93649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2.3 Install Docker Tool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2020/4/21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95816A-DA60-4F4F-A8F7-8C670708D1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904" y="3717032"/>
            <a:ext cx="1404739" cy="936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4013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2.3 Install Docker Tool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2"/>
            <a:ext cx="3886796" cy="108011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Install Docker Tool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hlinkClick r:id="rId2"/>
              </a:rPr>
              <a:t>https://docs.docker.com/toolbox/toolbox_install_windows/</a:t>
            </a:r>
            <a:endParaRPr lang="en-US" sz="1800" dirty="0"/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3"/>
              </a:rPr>
              <a:t>https://www.youtube.com/watch?v=YH3sutAsxEM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2020/4/21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56F317C-3E46-4870-B182-64713A89FA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6109" y="1249972"/>
            <a:ext cx="3886796" cy="5087216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DC88EBC-0D95-4230-A00F-0333E9F87DE0}"/>
              </a:ext>
            </a:extLst>
          </p:cNvPr>
          <p:cNvSpPr/>
          <p:nvPr/>
        </p:nvSpPr>
        <p:spPr>
          <a:xfrm>
            <a:off x="5148064" y="3573016"/>
            <a:ext cx="3704841" cy="43204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8240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734EE85-B2B9-431C-8699-B843A37CD9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12" y="2349806"/>
            <a:ext cx="5380812" cy="424105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2.3 Install Docker Tool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2"/>
            <a:ext cx="7848872" cy="100811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Install Docker Tool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hlinkClick r:id="rId3"/>
              </a:rPr>
              <a:t>https://github.com/docker/toolbox/releases/</a:t>
            </a:r>
            <a:endParaRPr lang="en-US" sz="1800" dirty="0"/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Download docker tool from GitHub.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4"/>
              </a:rPr>
              <a:t>https://www.youtube.com/watch?v=YH3sutAsxEM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2020/4/21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C88EBC-0D95-4230-A00F-0333E9F87DE0}"/>
              </a:ext>
            </a:extLst>
          </p:cNvPr>
          <p:cNvSpPr/>
          <p:nvPr/>
        </p:nvSpPr>
        <p:spPr>
          <a:xfrm>
            <a:off x="2987824" y="5733255"/>
            <a:ext cx="3704841" cy="2630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2600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E19D089-DAD5-4274-9E0F-082E46E8C1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5017" y="2495017"/>
            <a:ext cx="4733925" cy="370522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2.3 Install Docker Tool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2"/>
            <a:ext cx="7848872" cy="100811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Install Docker Tool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hlinkClick r:id="rId3"/>
              </a:rPr>
              <a:t>https://github.com/docker/toolbox/releases/</a:t>
            </a:r>
            <a:endParaRPr lang="en-US" sz="1800" dirty="0"/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Double click the downloaded “docker tool”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4"/>
              </a:rPr>
              <a:t>https://www.youtube.com/watch?v=YH3sutAsxEM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2020/4/21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42231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2.3 Install Docker Tool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2"/>
            <a:ext cx="7848872" cy="141009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Install Docker Tool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https://github.com/docker/toolbox/releases/</a:t>
            </a: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Turn off  the Virtual Box installation. We already installed the newest </a:t>
            </a:r>
            <a:r>
              <a:rPr lang="en-US" sz="1800" dirty="0" err="1">
                <a:solidFill>
                  <a:schemeClr val="tx1"/>
                </a:solidFill>
              </a:rPr>
              <a:t>verions</a:t>
            </a:r>
            <a:r>
              <a:rPr lang="en-US" sz="1800" dirty="0">
                <a:solidFill>
                  <a:schemeClr val="tx1"/>
                </a:solidFill>
              </a:rPr>
              <a:t> from Oracle VirtualBox.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3"/>
              </a:rPr>
              <a:t>https://www.youtube.com/watch?v=YH3sutAsxEM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2020/4/21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A3A1341-618E-4F5F-8077-B62824140E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0800" y="2838029"/>
            <a:ext cx="4676775" cy="37242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9500925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2.3 Install Docker Tool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2"/>
            <a:ext cx="7848872" cy="141009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Install Docker Tool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https://github.com/docker/toolbox/releases/</a:t>
            </a: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Remove the Virtual Box installation. We already installed from Oracle VirtualBox.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3"/>
              </a:rPr>
              <a:t>https://www.youtube.com/watch?v=YH3sutAsxEM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2020/4/21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15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A3A1341-618E-4F5F-8077-B62824140E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0800" y="2838029"/>
            <a:ext cx="4676775" cy="37242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7073532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2.3 Install Docker Tool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2"/>
            <a:ext cx="7848872" cy="139134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Install Docker Tool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https://github.com/docker/toolbox/releases/</a:t>
            </a: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Finished Docker Tool installation.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Reboot window.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3"/>
              </a:rPr>
              <a:t>https://www.youtube.com/watch?v=YH3sutAsxEM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2020/4/21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16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2C362EA-1AC0-4770-AA27-5228183BE7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4088" y="2708275"/>
            <a:ext cx="4695825" cy="36480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609490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2.3 Install Docker Tool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2"/>
            <a:ext cx="4896544" cy="237432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Install Docker Tool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hlinkClick r:id="rId2"/>
              </a:rPr>
              <a:t>https://github.com/docker/toolbox/issues/335</a:t>
            </a: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need to configure the bash.exe for Docker Quick start </a:t>
            </a:r>
            <a:r>
              <a:rPr lang="en-US" sz="1800" dirty="0" err="1">
                <a:solidFill>
                  <a:schemeClr val="tx1"/>
                </a:solidFill>
              </a:rPr>
              <a:t>termininal</a:t>
            </a:r>
            <a:r>
              <a:rPr lang="en-US" sz="1800" dirty="0">
                <a:solidFill>
                  <a:schemeClr val="tx1"/>
                </a:solidFill>
              </a:rPr>
              <a:t>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Select “Docker Quick Terminal”, Right-mouse-click.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Select the properties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3"/>
              </a:rPr>
              <a:t>https://www.youtube.com/watch?v=YH3sutAsxEM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2020/4/21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17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C29CDFD-ECB4-4025-8793-003BD4A199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8144" y="1352519"/>
            <a:ext cx="2976761" cy="5003831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32540D0-4CA8-47E7-B1B8-68FA23CD48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72185" y="4149080"/>
            <a:ext cx="771525" cy="1095375"/>
          </a:xfrm>
          <a:prstGeom prst="rect">
            <a:avLst/>
          </a:prstGeom>
          <a:ln>
            <a:solidFill>
              <a:srgbClr val="C00000"/>
            </a:solidFill>
          </a:ln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5E8D537-ED6E-40E7-ADB5-90FA5E3AC679}"/>
              </a:ext>
            </a:extLst>
          </p:cNvPr>
          <p:cNvCxnSpPr>
            <a:cxnSpLocks/>
            <a:stCxn id="9" idx="3"/>
            <a:endCxn id="12" idx="1"/>
          </p:cNvCxnSpPr>
          <p:nvPr/>
        </p:nvCxnSpPr>
        <p:spPr>
          <a:xfrm>
            <a:off x="3843710" y="4696768"/>
            <a:ext cx="2168450" cy="147702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230FAC0C-2515-4B7E-AB0B-437A088BFEE1}"/>
              </a:ext>
            </a:extLst>
          </p:cNvPr>
          <p:cNvSpPr/>
          <p:nvPr/>
        </p:nvSpPr>
        <p:spPr>
          <a:xfrm>
            <a:off x="6012160" y="5991225"/>
            <a:ext cx="1800200" cy="36512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4876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39C0021-2C0D-4036-9A35-73A35B64B8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4088" y="1242729"/>
            <a:ext cx="3648075" cy="499110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2.3 Install Docker Tool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3"/>
            <a:ext cx="4629075" cy="100811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Install Docker Tool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In the Target, put “C:\Tools\Git\bin\bash.exe” …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3"/>
              </a:rPr>
              <a:t>https://www.youtube.com/watch?v=YH3sutAsxEM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2020/4/21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18</a:t>
            </a:fld>
            <a:endParaRPr lang="zh-TW" alt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30FAC0C-2515-4B7E-AB0B-437A088BFEE1}"/>
              </a:ext>
            </a:extLst>
          </p:cNvPr>
          <p:cNvSpPr/>
          <p:nvPr/>
        </p:nvSpPr>
        <p:spPr>
          <a:xfrm>
            <a:off x="6126030" y="2972006"/>
            <a:ext cx="1758338" cy="40850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8771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2.4 Start Docker Tool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2020/4/21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19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95816A-DA60-4F4F-A8F7-8C670708D1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904" y="3717032"/>
            <a:ext cx="1404739" cy="936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878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 Docker for Window Home Edition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2"/>
            <a:ext cx="8352928" cy="345638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hlinkClick r:id="rId2"/>
              </a:rPr>
              <a:t>https://www.youtube.com/watch?v=YH3sutAsxEM</a:t>
            </a:r>
            <a:endParaRPr lang="en-US" sz="1800" b="1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Docker was developed under Linux. By default, it works with Linux.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Docker also work for Macs and </a:t>
            </a:r>
            <a:r>
              <a:rPr lang="en-US" sz="1800" b="1" dirty="0">
                <a:solidFill>
                  <a:srgbClr val="C00000"/>
                </a:solidFill>
              </a:rPr>
              <a:t>Windows Profession/Enterprise edition after 2016</a:t>
            </a:r>
            <a:r>
              <a:rPr lang="en-US" sz="1800" b="1" dirty="0">
                <a:solidFill>
                  <a:schemeClr val="tx1"/>
                </a:solidFill>
              </a:rPr>
              <a:t>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You get error message when you install Docker on Windows 10 </a:t>
            </a:r>
            <a:r>
              <a:rPr lang="en-US" sz="1800" b="1" dirty="0">
                <a:solidFill>
                  <a:srgbClr val="C00000"/>
                </a:solidFill>
              </a:rPr>
              <a:t>Home Edition</a:t>
            </a:r>
            <a:r>
              <a:rPr lang="en-US" sz="1800" b="1" dirty="0">
                <a:solidFill>
                  <a:schemeClr val="tx1"/>
                </a:solidFill>
              </a:rPr>
              <a:t>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How to install Docker for Window Home Edition?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In order to make Docker work for Window Home edition, we need to check window setup for VTX (Virtualization) and turn off Hypervisor.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+mj-lt"/>
              <a:buAutoNum type="arabicPeriod"/>
            </a:pPr>
            <a:r>
              <a:rPr lang="en-US" sz="1800" b="1" dirty="0">
                <a:solidFill>
                  <a:schemeClr val="tx1"/>
                </a:solidFill>
              </a:rPr>
              <a:t>Install Docker with “Docker Tool”. We can download from GitHub.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+mj-lt"/>
              <a:buAutoNum type="arabicPeriod"/>
            </a:pPr>
            <a:r>
              <a:rPr lang="en-US" sz="1800" b="1" dirty="0">
                <a:solidFill>
                  <a:schemeClr val="tx1"/>
                </a:solidFill>
              </a:rPr>
              <a:t>Docker Tool need VBManage.exe. We can download from Oracle VirtualBox.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+mj-lt"/>
              <a:buAutoNum type="arabicPeriod"/>
            </a:pPr>
            <a:r>
              <a:rPr lang="en-US" sz="1800" b="1" dirty="0">
                <a:solidFill>
                  <a:schemeClr val="tx1"/>
                </a:solidFill>
              </a:rPr>
              <a:t>Docker Quick Start Terminal need the Bash shell (C:/Tools/bin/Bash.exe). We can be download from GitHub Git Bash.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3"/>
              </a:rPr>
              <a:t>https://www.youtube.com/watch?v=7ra_tB2q0O0&amp;list=PL6tu16kXT9PrTeP07thlsrF8Sf9zHXmh5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2020/4/21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92325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2.4 Start Docker Tool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2"/>
            <a:ext cx="8219256" cy="72007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Install Docker Tool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Double click the “Docker Quick Start Terminal …”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https://www.youtube.com/watch?v=YH3sutAsxEM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2020/4/21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20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32540D0-4CA8-47E7-B1B8-68FA23CD48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3354696"/>
            <a:ext cx="771525" cy="1095375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C306C1D-48CE-4F29-B604-49AE0BC320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1760" y="2287897"/>
            <a:ext cx="6038850" cy="3228975"/>
          </a:xfrm>
          <a:prstGeom prst="rect">
            <a:avLst/>
          </a:prstGeom>
          <a:ln>
            <a:solidFill>
              <a:srgbClr val="C00000"/>
            </a:solidFill>
          </a:ln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BB42DC2-5039-4023-9047-E8A0BF9009AC}"/>
              </a:ext>
            </a:extLst>
          </p:cNvPr>
          <p:cNvCxnSpPr>
            <a:stCxn id="9" idx="3"/>
            <a:endCxn id="19" idx="1"/>
          </p:cNvCxnSpPr>
          <p:nvPr/>
        </p:nvCxnSpPr>
        <p:spPr>
          <a:xfrm>
            <a:off x="1743125" y="3902384"/>
            <a:ext cx="668635" cy="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74954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2.5 Docker Command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2020/4/21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21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95816A-DA60-4F4F-A8F7-8C670708D1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904" y="3717032"/>
            <a:ext cx="1404739" cy="936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0042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2.5 Docker Command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2"/>
            <a:ext cx="4392488" cy="216023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Docker Version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docker version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Docker client version is 19.03.1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The Server is Docker Engine 19.03.5.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The OS daemon is Linux/amd64 provided by Oracle VirtualBox.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https://www.youtube.com/watch?v=YH3sutAsxEM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2020/4/21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22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8F2BDEE-5174-4377-9734-6BAF5C0017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0416" y="1310179"/>
            <a:ext cx="3456384" cy="5017138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978692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2.5 Docker Command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2"/>
            <a:ext cx="8064896" cy="72007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Clear command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clear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https://www.youtube.com/watch?v=YH3sutAsxEM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2020/4/21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23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3699AD7-8523-4C17-8B24-EF0C604600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648" y="2180358"/>
            <a:ext cx="4705350" cy="8001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5808953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2.5 Docker Command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2"/>
            <a:ext cx="8219256" cy="108011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Docker Command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docker images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docker </a:t>
            </a:r>
            <a:r>
              <a:rPr lang="en-US" sz="1800" b="1" dirty="0" err="1">
                <a:solidFill>
                  <a:schemeClr val="tx1"/>
                </a:solidFill>
              </a:rPr>
              <a:t>ps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https://www.youtube.com/watch?v=YH3sutAsxEM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2020/4/21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24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CA6510F-0676-46A8-BE2B-C28B0A6FAC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2557461"/>
            <a:ext cx="7920880" cy="2161062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8438681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2.5 Docker Command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2"/>
            <a:ext cx="8219256" cy="129614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Docker Pull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docker pull hello-world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docker images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Pull images from GitHub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https://www.youtube.com/watch?v=YH3sutAsxEM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2020/4/21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25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F0CAC1C-71CC-47A6-A4AE-21C3711AA2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2719756"/>
            <a:ext cx="6724650" cy="28765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3461966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2.5 Docker Command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2"/>
            <a:ext cx="8219256" cy="72007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Docker Run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docker run hello-world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https://www.youtube.com/watch?v=YH3sutAsxEM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2020/4/21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26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D43E20A-8FBD-4F5C-B2EA-C00F96AE3A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4894" y="2103184"/>
            <a:ext cx="5434211" cy="4228522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4757235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2.5 Docker Command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2"/>
            <a:ext cx="8219256" cy="93610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Docker pull </a:t>
            </a:r>
            <a:r>
              <a:rPr lang="en-US" sz="1800" b="1" dirty="0" err="1">
                <a:solidFill>
                  <a:schemeClr val="tx1"/>
                </a:solidFill>
              </a:rPr>
              <a:t>mysql</a:t>
            </a:r>
            <a:endParaRPr lang="en-US" sz="1800" b="1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docker pull </a:t>
            </a:r>
            <a:r>
              <a:rPr lang="en-US" sz="1800" b="1" dirty="0" err="1">
                <a:solidFill>
                  <a:schemeClr val="tx1"/>
                </a:solidFill>
              </a:rPr>
              <a:t>mysql</a:t>
            </a:r>
            <a:endParaRPr lang="en-US" sz="1800" b="1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docker images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https://www.youtube.com/watch?v=YH3sutAsxEM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2020/4/21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27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F646FAF-DC80-475C-AD09-BF86E1D07A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2358967"/>
            <a:ext cx="6038242" cy="3997383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0095481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2.5 Docker Command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2"/>
            <a:ext cx="4176464" cy="374441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Docker-compose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docker-compose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Docker compose is a tool for defining and running multi-container application.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Make sure all the tools are installed. You can see all the other commands and usage of document composed which mean you are good to go.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You can start creating YAML files around the various images and create services and you will be all online.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https://www.youtube.com/watch?v=YH3sutAsxEM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2020/4/21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28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EE8765A-FE7D-4822-919D-72A8056B53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4048" y="1268762"/>
            <a:ext cx="3528573" cy="5087588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6232745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2.5 Docker Command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2"/>
            <a:ext cx="8136904" cy="115212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Docker-compose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exit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Exit the docker bash shell.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https://www.youtube.com/watch?v=YH3sutAsxEM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2020/4/21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2582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2.1 Virtualization and Hypervisor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2020/4/21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95816A-DA60-4F4F-A8F7-8C670708D1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904" y="3717032"/>
            <a:ext cx="1404739" cy="936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9466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2.6 Command Prompt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2020/4/21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30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95816A-DA60-4F4F-A8F7-8C670708D1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904" y="3717032"/>
            <a:ext cx="1404739" cy="936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1751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2.6 Command Prompt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2"/>
            <a:ext cx="8219256" cy="115212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Command Prompt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You can start with a command prompt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docker version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https://www.youtube.com/watch?v=YH3sutAsxEM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2020/4/21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31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945D858-44F4-47A3-AC87-E897A659BD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5696" y="2709222"/>
            <a:ext cx="6444208" cy="3455781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3379789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2.7 Verify Virtualization by Task Manager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2020/4/21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32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95816A-DA60-4F4F-A8F7-8C670708D1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904" y="3717032"/>
            <a:ext cx="1404739" cy="936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1398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 fontScale="90000"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2.7 Verify Virtualization by Task Manager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2"/>
            <a:ext cx="2736304" cy="331236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Task Manager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 err="1">
                <a:solidFill>
                  <a:schemeClr val="tx1"/>
                </a:solidFill>
              </a:rPr>
              <a:t>Control+Alt+Del</a:t>
            </a:r>
            <a:r>
              <a:rPr lang="en-US" sz="1800" b="1" dirty="0">
                <a:solidFill>
                  <a:schemeClr val="tx1"/>
                </a:solidFill>
              </a:rPr>
              <a:t>: start the task manager.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This is a Virtualized, a virtual machine.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It is going to show a virtual processes.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You wan to make sure that VTX (virtualization) enabled for BIOS.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https://www.youtube.com/watch?v=YH3sutAsxEM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2020/4/21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33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3404B37-511F-4194-BE23-D334AB0DAF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2045" y="1326239"/>
            <a:ext cx="5094411" cy="5395236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A641981-09A0-4D2F-BCC2-009F9C2DED90}"/>
              </a:ext>
            </a:extLst>
          </p:cNvPr>
          <p:cNvSpPr/>
          <p:nvPr/>
        </p:nvSpPr>
        <p:spPr>
          <a:xfrm>
            <a:off x="6444208" y="5661248"/>
            <a:ext cx="1368152" cy="36512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06809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 fontScale="90000"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2.7 Verify Virtualization by Task Manager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2"/>
            <a:ext cx="2736304" cy="403244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Task Manager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We click on CPU to check the performance of CPU.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Virtualization enabled is a entry to show all your logical processors.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If virtualization is not enabled, then you need to reset the BIOS and enabled it.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https://www.youtube.com/watch?v=YH3sutAsxEM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2020/4/21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34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3404B37-511F-4194-BE23-D334AB0DAF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2045" y="1326239"/>
            <a:ext cx="5094411" cy="5395236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A641981-09A0-4D2F-BCC2-009F9C2DED90}"/>
              </a:ext>
            </a:extLst>
          </p:cNvPr>
          <p:cNvSpPr/>
          <p:nvPr/>
        </p:nvSpPr>
        <p:spPr>
          <a:xfrm>
            <a:off x="6444208" y="5661248"/>
            <a:ext cx="1368152" cy="36512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65061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2.8 More Docker Command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2020/4/21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35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95816A-DA60-4F4F-A8F7-8C670708D1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904" y="3717032"/>
            <a:ext cx="1404739" cy="936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79112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030A91A-25BB-4430-8770-7FB7D6A959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9872" y="1134148"/>
            <a:ext cx="5474676" cy="4959148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2.8 More Docker Command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2"/>
            <a:ext cx="2736304" cy="338437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More Docker Command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If you have communication problem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docker-machine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Docker-machine will give you the information of your virtual machine for Docker.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3"/>
              </a:rPr>
              <a:t>https://www.youtube.com/watch?v=YH3sutAsxEM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2020/4/21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19761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2.8 More Docker Command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7992888" cy="266429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docker version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Docker version give you two versions: one for client and one for server version.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The server is Linux, not window. That is because your virtual machine or daemon is run behind the scene.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docker-machine ls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It tells you the virtual machine run behind the scene.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The machine name is default, the driver is VirtualBox. The </a:t>
            </a:r>
            <a:r>
              <a:rPr lang="en-US" sz="1800" b="1" dirty="0" err="1">
                <a:solidFill>
                  <a:schemeClr val="tx1"/>
                </a:solidFill>
              </a:rPr>
              <a:t>virtualBox</a:t>
            </a:r>
            <a:r>
              <a:rPr lang="en-US" sz="1800" b="1" dirty="0">
                <a:solidFill>
                  <a:schemeClr val="tx1"/>
                </a:solidFill>
              </a:rPr>
              <a:t> is free and highly recommended.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https://www.youtube.com/watch?v=YH3sutAsxEM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2020/4/21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37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B59B584-1F33-41E2-BB7C-CFBF48808C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375" y="3996846"/>
            <a:ext cx="7515225" cy="10191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92813550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2.8 More Docker Command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7992888" cy="171809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docker-machine stop default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docker-machine start default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If you have any trouble, stop and then start the virtual machine daemon.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Always </a:t>
            </a:r>
            <a:r>
              <a:rPr lang="en-US" sz="1800" b="1">
                <a:solidFill>
                  <a:schemeClr val="tx1"/>
                </a:solidFill>
              </a:rPr>
              <a:t>check your </a:t>
            </a:r>
            <a:r>
              <a:rPr lang="en-US" sz="1800" b="1" dirty="0">
                <a:solidFill>
                  <a:schemeClr val="tx1"/>
                </a:solidFill>
              </a:rPr>
              <a:t>virtual machine is there online by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docker-machine ls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https://www.youtube.com/watch?v=YH3sutAsxEM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2020/4/21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38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A12EEB3-FBCA-4471-9529-5B1C6D7CF8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550" y="3445730"/>
            <a:ext cx="7992888" cy="1718098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91359703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2020/4/21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39</a:t>
            </a:fld>
            <a:endParaRPr lang="zh-TW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2.1 Virtualization and Hypervisor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2"/>
            <a:ext cx="8352928" cy="86409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Enable Virtualization and Turn off </a:t>
            </a:r>
            <a:r>
              <a:rPr lang="en-US" sz="1800" b="1" dirty="0" err="1">
                <a:solidFill>
                  <a:schemeClr val="tx1"/>
                </a:solidFill>
              </a:rPr>
              <a:t>Hyupervisor</a:t>
            </a:r>
            <a:endParaRPr lang="en-US" sz="1800" b="1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hlinkClick r:id="rId2"/>
              </a:rPr>
              <a:t>https://www.youtube.com/watch?v=YH3sutAsxEM</a:t>
            </a:r>
            <a:endParaRPr lang="en-US" sz="1800" dirty="0"/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https://www.youtube.com/watch?v=YH3sutAsxEM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2020/4/21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0996C45-E50C-44A7-9C80-7E339DCD0C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7122" y="2276874"/>
            <a:ext cx="3943350" cy="351472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8" name="副標題 2">
            <a:extLst>
              <a:ext uri="{FF2B5EF4-FFF2-40B4-BE49-F238E27FC236}">
                <a16:creationId xmlns:a16="http://schemas.microsoft.com/office/drawing/2014/main" id="{D9CB18C9-C4AE-440A-864E-6F88A9692F3F}"/>
              </a:ext>
            </a:extLst>
          </p:cNvPr>
          <p:cNvSpPr txBox="1">
            <a:spLocks/>
          </p:cNvSpPr>
          <p:nvPr/>
        </p:nvSpPr>
        <p:spPr>
          <a:xfrm>
            <a:off x="432126" y="2182908"/>
            <a:ext cx="4104456" cy="2810759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need to make sure two thing: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1. BIOS setting: In my Acer Computer, restart computer, press ALT+Fn+F10 to bring up the BIO Menu, make sure </a:t>
            </a:r>
            <a:r>
              <a:rPr lang="en-US" sz="1800" b="1" dirty="0">
                <a:solidFill>
                  <a:srgbClr val="C00000"/>
                </a:solidFill>
              </a:rPr>
              <a:t>VTX (Virtualization): Enabled.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2. Control Panel &gt; Programs &gt; Turn Windows features </a:t>
            </a:r>
            <a:r>
              <a:rPr lang="en-US" sz="1800" b="1" dirty="0">
                <a:solidFill>
                  <a:schemeClr val="tx1"/>
                </a:solidFill>
              </a:rPr>
              <a:t>: </a:t>
            </a:r>
            <a:r>
              <a:rPr lang="en-US" sz="1800" b="1" dirty="0">
                <a:solidFill>
                  <a:srgbClr val="C00000"/>
                </a:solidFill>
              </a:rPr>
              <a:t>Make sure turn off the “Window Hypervisor Platform”</a:t>
            </a:r>
            <a:endParaRPr lang="en-US" sz="1800" dirty="0">
              <a:solidFill>
                <a:srgbClr val="C0000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4C26648-4985-4788-890E-E1A2E340817E}"/>
              </a:ext>
            </a:extLst>
          </p:cNvPr>
          <p:cNvSpPr/>
          <p:nvPr/>
        </p:nvSpPr>
        <p:spPr>
          <a:xfrm>
            <a:off x="5004048" y="3933056"/>
            <a:ext cx="2304256" cy="24519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125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2.2 Install VirtualBox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2020/4/21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95816A-DA60-4F4F-A8F7-8C670708D1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904" y="3717032"/>
            <a:ext cx="1404739" cy="936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0583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0A850F4B-31F7-4A60-8544-F24365B35C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456" y="2207089"/>
            <a:ext cx="7668344" cy="4149261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2.2 Install VirtualBox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2"/>
            <a:ext cx="8352928" cy="72007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Install VirtualBox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Click “Windows hosts”</a:t>
            </a:r>
            <a:endParaRPr lang="en-US" sz="1800" dirty="0"/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3"/>
              </a:rPr>
              <a:t>https://www.youtube.com/watch?v=YH3sutAsxEM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2020/4/21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4C26648-4985-4788-890E-E1A2E340817E}"/>
              </a:ext>
            </a:extLst>
          </p:cNvPr>
          <p:cNvSpPr/>
          <p:nvPr/>
        </p:nvSpPr>
        <p:spPr>
          <a:xfrm>
            <a:off x="2267744" y="5596695"/>
            <a:ext cx="1512168" cy="39961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8127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C86B7A2-9277-40F9-978A-1DBA4BD634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970" y="2061530"/>
            <a:ext cx="6696075" cy="411480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2.2 Install VirtualBox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2"/>
            <a:ext cx="8352928" cy="72007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Install VirtualBox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After installed, you have </a:t>
            </a:r>
            <a:r>
              <a:rPr lang="en-US" sz="1800" b="1" dirty="0" err="1">
                <a:solidFill>
                  <a:schemeClr val="tx1"/>
                </a:solidFill>
              </a:rPr>
              <a:t>virtualBox</a:t>
            </a:r>
            <a:r>
              <a:rPr lang="en-US" sz="1800" b="1" dirty="0">
                <a:solidFill>
                  <a:schemeClr val="tx1"/>
                </a:solidFill>
              </a:rPr>
              <a:t>.</a:t>
            </a:r>
            <a:endParaRPr lang="en-US" sz="1800" dirty="0"/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3"/>
              </a:rPr>
              <a:t>https://www.youtube.com/watch?v=YH3sutAsxEM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2020/4/21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4C26648-4985-4788-890E-E1A2E340817E}"/>
              </a:ext>
            </a:extLst>
          </p:cNvPr>
          <p:cNvSpPr/>
          <p:nvPr/>
        </p:nvSpPr>
        <p:spPr>
          <a:xfrm>
            <a:off x="1295970" y="2548844"/>
            <a:ext cx="2051894" cy="5921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7118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2.3 Install Git Bash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2020/4/21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95816A-DA60-4F4F-A8F7-8C670708D1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904" y="3717032"/>
            <a:ext cx="1404739" cy="936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1179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B4C0CAD-4990-43F6-8541-F812436BE3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413" y="2692297"/>
            <a:ext cx="7558895" cy="356562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2.3 Install Git Bash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94412" y="1267998"/>
            <a:ext cx="8064896" cy="132587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Install Git </a:t>
            </a:r>
            <a:r>
              <a:rPr lang="en-US" sz="1800" b="1" dirty="0" err="1">
                <a:solidFill>
                  <a:schemeClr val="tx1"/>
                </a:solidFill>
              </a:rPr>
              <a:t>Basb</a:t>
            </a:r>
            <a:endParaRPr lang="en-US" sz="1800" b="1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Download and install window </a:t>
            </a:r>
            <a:r>
              <a:rPr lang="en-US" sz="1800" b="1" dirty="0">
                <a:solidFill>
                  <a:srgbClr val="C00000"/>
                </a:solidFill>
              </a:rPr>
              <a:t>git bash</a:t>
            </a:r>
            <a:r>
              <a:rPr lang="en-US" sz="1800" dirty="0">
                <a:solidFill>
                  <a:schemeClr val="tx1"/>
                </a:solidFill>
              </a:rPr>
              <a:t>. It provides the bash.exe for docker terminal.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It installed at location “C:\Tools\Git\bin\bash.exe”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3"/>
              </a:rPr>
              <a:t>https://www.youtube.com/watch?v=YH3sutAsxEM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2020/4/21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30FAC0C-2515-4B7E-AB0B-437A088BFEE1}"/>
              </a:ext>
            </a:extLst>
          </p:cNvPr>
          <p:cNvSpPr/>
          <p:nvPr/>
        </p:nvSpPr>
        <p:spPr>
          <a:xfrm>
            <a:off x="4572000" y="5301208"/>
            <a:ext cx="1493970" cy="40850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338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712</TotalTime>
  <Words>1478</Words>
  <Application>Microsoft Office PowerPoint</Application>
  <PresentationFormat>On-screen Show (4:3)</PresentationFormat>
  <Paragraphs>248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3" baseType="lpstr">
      <vt:lpstr>Arial</vt:lpstr>
      <vt:lpstr>Calibri</vt:lpstr>
      <vt:lpstr>Wingdings</vt:lpstr>
      <vt:lpstr>Office 佈景主題</vt:lpstr>
      <vt:lpstr>2 Docker for Window Home Edition</vt:lpstr>
      <vt:lpstr>2 Docker for Window Home Edition</vt:lpstr>
      <vt:lpstr>2.1 Virtualization and Hypervisor</vt:lpstr>
      <vt:lpstr>2.1 Virtualization and Hypervisor</vt:lpstr>
      <vt:lpstr>2.2 Install VirtualBox</vt:lpstr>
      <vt:lpstr>2.2 Install VirtualBox</vt:lpstr>
      <vt:lpstr>2.2 Install VirtualBox</vt:lpstr>
      <vt:lpstr>2.3 Install Git Bash</vt:lpstr>
      <vt:lpstr>2.3 Install Git Bash</vt:lpstr>
      <vt:lpstr>2.3 Install Docker Tool</vt:lpstr>
      <vt:lpstr>2.3 Install Docker Tool</vt:lpstr>
      <vt:lpstr>2.3 Install Docker Tool</vt:lpstr>
      <vt:lpstr>2.3 Install Docker Tool</vt:lpstr>
      <vt:lpstr>2.3 Install Docker Tool</vt:lpstr>
      <vt:lpstr>2.3 Install Docker Tool</vt:lpstr>
      <vt:lpstr>2.3 Install Docker Tool</vt:lpstr>
      <vt:lpstr>2.3 Install Docker Tool</vt:lpstr>
      <vt:lpstr>2.3 Install Docker Tool</vt:lpstr>
      <vt:lpstr>2.4 Start Docker Tool</vt:lpstr>
      <vt:lpstr>2.4 Start Docker Tool</vt:lpstr>
      <vt:lpstr>2.5 Docker Command</vt:lpstr>
      <vt:lpstr>2.5 Docker Command</vt:lpstr>
      <vt:lpstr>2.5 Docker Command</vt:lpstr>
      <vt:lpstr>2.5 Docker Command</vt:lpstr>
      <vt:lpstr>2.5 Docker Command</vt:lpstr>
      <vt:lpstr>2.5 Docker Command</vt:lpstr>
      <vt:lpstr>2.5 Docker Command</vt:lpstr>
      <vt:lpstr>2.5 Docker Command</vt:lpstr>
      <vt:lpstr>2.5 Docker Command</vt:lpstr>
      <vt:lpstr>2.6 Command Prompt</vt:lpstr>
      <vt:lpstr>2.6 Command Prompt</vt:lpstr>
      <vt:lpstr>2.7 Verify Virtualization by Task Manager</vt:lpstr>
      <vt:lpstr>2.7 Verify Virtualization by Task Manager</vt:lpstr>
      <vt:lpstr>2.7 Verify Virtualization by Task Manager</vt:lpstr>
      <vt:lpstr>2.8 More Docker Command</vt:lpstr>
      <vt:lpstr>2.8 More Docker Command</vt:lpstr>
      <vt:lpstr>2.8 More Docker Command</vt:lpstr>
      <vt:lpstr>2.8 More Docker Command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324</cp:revision>
  <dcterms:created xsi:type="dcterms:W3CDTF">2018-09-28T16:40:41Z</dcterms:created>
  <dcterms:modified xsi:type="dcterms:W3CDTF">2020-04-22T01:45:37Z</dcterms:modified>
</cp:coreProperties>
</file>