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8" r:id="rId4"/>
    <p:sldId id="269" r:id="rId5"/>
    <p:sldId id="270" r:id="rId6"/>
    <p:sldId id="267" r:id="rId7"/>
    <p:sldId id="266" r:id="rId8"/>
    <p:sldId id="272" r:id="rId9"/>
    <p:sldId id="27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4" d="100"/>
          <a:sy n="84" d="100"/>
        </p:scale>
        <p:origin x="25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872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working with Docker and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can be executed via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Git Shell (Windows)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 (Windows)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Terminal (Mac/Linux)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5202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45B43-322C-47C7-AAF3-89071D89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84" y="1135058"/>
            <a:ext cx="5065763" cy="53148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314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Behind the scenes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All these commands are actually executed in a tiny Linux Distribution which sits in your Docker Tool of Window 10 Home (or Hyper-v of Window Pro/Enterprise).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Tool (or Hyper-v) will automatically connect to your internet and deploy your Hyper-v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42484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Common used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for Containers: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create    # create a new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        # Pull an image from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push       # Push an image to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           # List the running process in your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-a; List all the container which actually being executed all the information of these containers: Container ID, name, tag name, and port number which is being exposed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  (show all containers)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         # remove the particular container from the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      # stop the executing container from your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Run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Run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432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A01A2-F8DA-400C-8793-8BDDA793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3" y="1267635"/>
            <a:ext cx="4471329" cy="52939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712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Run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432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D476F-563A-41B2-9916-C11CA782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4826"/>
            <a:ext cx="7956376" cy="4824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3C791-1E45-4DEC-B969-53335821F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4" y="3176139"/>
            <a:ext cx="7724338" cy="4457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9ACDE617-B842-4940-B934-7CFC4B50D5C8}"/>
              </a:ext>
            </a:extLst>
          </p:cNvPr>
          <p:cNvSpPr txBox="1">
            <a:spLocks/>
          </p:cNvSpPr>
          <p:nvPr/>
        </p:nvSpPr>
        <p:spPr>
          <a:xfrm>
            <a:off x="457200" y="2563225"/>
            <a:ext cx="2736304" cy="4320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76A487B8-571D-453F-A7E6-7929F0E6F1BF}"/>
              </a:ext>
            </a:extLst>
          </p:cNvPr>
          <p:cNvSpPr txBox="1">
            <a:spLocks/>
          </p:cNvSpPr>
          <p:nvPr/>
        </p:nvSpPr>
        <p:spPr>
          <a:xfrm>
            <a:off x="441276" y="3791779"/>
            <a:ext cx="775065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actually stop the container by using “docker stop &lt;container ID&gt;”.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9796F3-3F90-4B6E-81AF-FA42CB87D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4" y="4986114"/>
            <a:ext cx="6791325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47541422-A1CE-437A-B07F-949BB80513D4}"/>
              </a:ext>
            </a:extLst>
          </p:cNvPr>
          <p:cNvSpPr txBox="1">
            <a:spLocks/>
          </p:cNvSpPr>
          <p:nvPr/>
        </p:nvSpPr>
        <p:spPr>
          <a:xfrm>
            <a:off x="421784" y="4374558"/>
            <a:ext cx="2736304" cy="4320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</p:txBody>
      </p:sp>
    </p:spTree>
    <p:extLst>
      <p:ext uri="{BB962C8B-B14F-4D97-AF65-F5344CB8AC3E}">
        <p14:creationId xmlns:p14="http://schemas.microsoft.com/office/powerpoint/2010/main" val="70852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Run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880320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29E220-710A-4C63-966B-35AB4BC2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96" y="1268762"/>
            <a:ext cx="5235904" cy="383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432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454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4 Docker Command</vt:lpstr>
      <vt:lpstr>3 Docker Command</vt:lpstr>
      <vt:lpstr>3 Docker Command</vt:lpstr>
      <vt:lpstr>3 Docker Command</vt:lpstr>
      <vt:lpstr>3 Docker Command</vt:lpstr>
      <vt:lpstr>4.1 Run Docker Command</vt:lpstr>
      <vt:lpstr>4.1 Run Docker Command</vt:lpstr>
      <vt:lpstr>4.1 Run Docker Command</vt:lpstr>
      <vt:lpstr>4.1 Run Docker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391</cp:revision>
  <dcterms:created xsi:type="dcterms:W3CDTF">2018-09-28T16:40:41Z</dcterms:created>
  <dcterms:modified xsi:type="dcterms:W3CDTF">2020-04-22T18:41:33Z</dcterms:modified>
</cp:coreProperties>
</file>