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71" r:id="rId4"/>
    <p:sldId id="284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5" r:id="rId13"/>
    <p:sldId id="280" r:id="rId14"/>
    <p:sldId id="281" r:id="rId15"/>
    <p:sldId id="291" r:id="rId16"/>
    <p:sldId id="282" r:id="rId17"/>
    <p:sldId id="286" r:id="rId18"/>
    <p:sldId id="283" r:id="rId19"/>
    <p:sldId id="292" r:id="rId20"/>
    <p:sldId id="293" r:id="rId21"/>
    <p:sldId id="294" r:id="rId22"/>
    <p:sldId id="287" r:id="rId23"/>
    <p:sldId id="288" r:id="rId24"/>
    <p:sldId id="295" r:id="rId25"/>
    <p:sldId id="296" r:id="rId26"/>
    <p:sldId id="297" r:id="rId27"/>
    <p:sldId id="289" r:id="rId28"/>
    <p:sldId id="290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53" d="100"/>
          <a:sy n="53" d="100"/>
        </p:scale>
        <p:origin x="82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gives all the details about the all the option of usage “docker images”.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-a: for show all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-q: for quiet showing the numeric IDs of the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244D7-ABC3-4262-BE8D-A2499730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429000"/>
            <a:ext cx="6581775" cy="2524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61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89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this command to login in the hub.docker.com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Username: g120046634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Password: </a:t>
            </a:r>
            <a:r>
              <a:rPr lang="en-US" sz="1800" b="1" dirty="0" err="1">
                <a:solidFill>
                  <a:schemeClr val="tx1"/>
                </a:solidFill>
              </a:rPr>
              <a:t>Pcxxxx</a:t>
            </a:r>
            <a:r>
              <a:rPr lang="en-US" sz="1800" b="1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“docker hub” to verify by hub.docker.com.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3EF3-7598-4429-8564-2DFF7D6A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29000"/>
            <a:ext cx="692467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257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Images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the display prompt shorter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export PS1 = “\u$ 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26B74-7E07-4D48-A331-3BA74560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30" y="3140968"/>
            <a:ext cx="66484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169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8963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username: g120046634 (my username on docker hub)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password: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you log into the docker hub account, you can go to hub.docker.com to find any images you want to download.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324DF-5962-457A-B3ED-D1E5B4E1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06" y="3289388"/>
            <a:ext cx="508635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8D825AE7-969A-4253-A71F-9210F13EBB1A}"/>
              </a:ext>
            </a:extLst>
          </p:cNvPr>
          <p:cNvSpPr txBox="1">
            <a:spLocks/>
          </p:cNvSpPr>
          <p:nvPr/>
        </p:nvSpPr>
        <p:spPr>
          <a:xfrm>
            <a:off x="467544" y="3367153"/>
            <a:ext cx="3024336" cy="13579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the images and check the command “docker pull ubuntu”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</a:t>
            </a:r>
          </a:p>
        </p:txBody>
      </p:sp>
    </p:spTree>
    <p:extLst>
      <p:ext uri="{BB962C8B-B14F-4D97-AF65-F5344CB8AC3E}">
        <p14:creationId xmlns:p14="http://schemas.microsoft.com/office/powerpoint/2010/main" val="42655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6152" y="1268760"/>
            <a:ext cx="8480648" cy="10755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Will download the latest ubuntu image for you.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DDC85-73E7-45BA-9072-339E5841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42" y="2848372"/>
            <a:ext cx="6419850" cy="3476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D38DC1-EB93-418C-B3A7-50360C8A12E6}"/>
              </a:ext>
            </a:extLst>
          </p:cNvPr>
          <p:cNvSpPr/>
          <p:nvPr/>
        </p:nvSpPr>
        <p:spPr>
          <a:xfrm>
            <a:off x="2452936" y="5260553"/>
            <a:ext cx="6048672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3A5E1A4-A32D-4C46-B6D8-41472B7A1614}"/>
              </a:ext>
            </a:extLst>
          </p:cNvPr>
          <p:cNvSpPr txBox="1">
            <a:spLocks/>
          </p:cNvSpPr>
          <p:nvPr/>
        </p:nvSpPr>
        <p:spPr>
          <a:xfrm>
            <a:off x="206152" y="2883922"/>
            <a:ext cx="2133600" cy="21602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verify the download ubuntu images.</a:t>
            </a:r>
          </a:p>
        </p:txBody>
      </p:sp>
    </p:spTree>
    <p:extLst>
      <p:ext uri="{BB962C8B-B14F-4D97-AF65-F5344CB8AC3E}">
        <p14:creationId xmlns:p14="http://schemas.microsoft.com/office/powerpoint/2010/main" val="46248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-f &lt;image-ID&gt;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Use “-f” to force to remove image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B605D-230A-4ED5-B514-64FE943A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85083"/>
            <a:ext cx="64484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547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Containers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990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cannot see any running &lt;image ID&gt;. We do not have any container running.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we can have “-it” option to generate a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33B7E-CB67-4C07-960F-C4121B41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09063"/>
            <a:ext cx="6276975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6905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28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&gt; docker run -it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“-it” option allow us to start a ubuntu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inside the Ubuntu container. We need to go outside the Ubuntu container. To go outside Ubuntu container, we need to open another terminal (Use “Control-alt t” to open another terminal)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B5D23-B5C4-48AE-A95D-5834ABD8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465857"/>
            <a:ext cx="6743700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917E1C1-FF0F-477B-9A2F-1C113F8FC210}"/>
              </a:ext>
            </a:extLst>
          </p:cNvPr>
          <p:cNvSpPr/>
          <p:nvPr/>
        </p:nvSpPr>
        <p:spPr>
          <a:xfrm>
            <a:off x="2843808" y="3441103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1040FE-5399-42DD-A883-C16CC937C126}"/>
              </a:ext>
            </a:extLst>
          </p:cNvPr>
          <p:cNvSpPr/>
          <p:nvPr/>
        </p:nvSpPr>
        <p:spPr>
          <a:xfrm>
            <a:off x="1639543" y="459957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F61C5E-7315-4AD1-AA2F-2DFD1FBB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20" y="3423406"/>
            <a:ext cx="5486400" cy="91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副標題 2">
            <a:extLst>
              <a:ext uri="{FF2B5EF4-FFF2-40B4-BE49-F238E27FC236}">
                <a16:creationId xmlns:a16="http://schemas.microsoft.com/office/drawing/2014/main" id="{146E051B-75C4-45E5-B299-8D37C474B4C7}"/>
              </a:ext>
            </a:extLst>
          </p:cNvPr>
          <p:cNvSpPr txBox="1">
            <a:spLocks/>
          </p:cNvSpPr>
          <p:nvPr/>
        </p:nvSpPr>
        <p:spPr>
          <a:xfrm>
            <a:off x="481916" y="3361425"/>
            <a:ext cx="1785828" cy="7156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&gt; sudo -i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9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960440" cy="3600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Images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AB6B3C30-52CF-4E12-9C77-3B161E914AC4}"/>
              </a:ext>
            </a:extLst>
          </p:cNvPr>
          <p:cNvSpPr txBox="1">
            <a:spLocks/>
          </p:cNvSpPr>
          <p:nvPr/>
        </p:nvSpPr>
        <p:spPr>
          <a:xfrm>
            <a:off x="4896997" y="1208992"/>
            <a:ext cx="3765529" cy="30418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can use “docker start &lt;container-ID&gt;” and “docker stop &lt;container-ID&gt;”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Container-ID is “33395acc07b4”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&gt; docker start &lt;container-ID&gt;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&gt; docker stop &lt;container-ID&gt;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D0FD16-262D-43A3-BC25-636B5CF1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01670"/>
            <a:ext cx="6467475" cy="26384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C6A8A0F-A5A8-45AE-9266-7397729E9F01}"/>
              </a:ext>
            </a:extLst>
          </p:cNvPr>
          <p:cNvSpPr/>
          <p:nvPr/>
        </p:nvSpPr>
        <p:spPr>
          <a:xfrm>
            <a:off x="1607259" y="3380507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E35EEF-B4D8-443E-9D56-28EF776491E4}"/>
              </a:ext>
            </a:extLst>
          </p:cNvPr>
          <p:cNvSpPr/>
          <p:nvPr/>
        </p:nvSpPr>
        <p:spPr>
          <a:xfrm>
            <a:off x="1685474" y="4223506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E93C54-5AED-40DB-994D-A08D0BED1A72}"/>
              </a:ext>
            </a:extLst>
          </p:cNvPr>
          <p:cNvSpPr/>
          <p:nvPr/>
        </p:nvSpPr>
        <p:spPr>
          <a:xfrm>
            <a:off x="1661556" y="5333331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525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in another terminal, we can see Ubuntu is “exit”.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11734-45B7-4FF4-9951-F0BAB447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27" y="2275608"/>
            <a:ext cx="5581650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9219E6-610D-4A01-93CC-F1781B21F9E6}"/>
              </a:ext>
            </a:extLst>
          </p:cNvPr>
          <p:cNvSpPr/>
          <p:nvPr/>
        </p:nvSpPr>
        <p:spPr>
          <a:xfrm>
            <a:off x="3077319" y="2970394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System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System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System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-it ubuntu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6C010-BB83-416E-8FB2-712B8573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05" y="4592325"/>
            <a:ext cx="6438900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460D2-A001-4843-BD0F-9DC70B3C5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337" y="2104018"/>
            <a:ext cx="4038600" cy="504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B5ADCB89-A838-4BCE-A3BD-3D49AAF1C263}"/>
              </a:ext>
            </a:extLst>
          </p:cNvPr>
          <p:cNvSpPr txBox="1">
            <a:spLocks/>
          </p:cNvSpPr>
          <p:nvPr/>
        </p:nvSpPr>
        <p:spPr>
          <a:xfrm>
            <a:off x="457200" y="2767012"/>
            <a:ext cx="8219256" cy="16701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another terminal: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container ID, container name, CPU %, memory usage, memory %, Input / Output (Net IO, block IO), and PIDS.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run docker, you can check the memory usage using “docker stats”.</a:t>
            </a:r>
          </a:p>
        </p:txBody>
      </p:sp>
    </p:spTree>
    <p:extLst>
      <p:ext uri="{BB962C8B-B14F-4D97-AF65-F5344CB8AC3E}">
        <p14:creationId xmlns:p14="http://schemas.microsoft.com/office/powerpoint/2010/main" val="45276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System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System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disk usage. You can see images, containers, local volumes, and build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check the disk usage by these docker elements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DD9CB-41E2-410D-BAA0-96518652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09875"/>
            <a:ext cx="5219700" cy="1238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861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System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627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System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 very careful of using “docker system prune”. This command erase all the docker images on your system.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command is used to remove unused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dangling image means are not associated with the running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-f is force to remove. Be very careful.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4180D-8281-40F6-940A-00D5856F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4006949"/>
            <a:ext cx="595312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554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System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System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message shows it will remove all the unused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 “y” will clean up all the unused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Will not see any running process or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A81DE-5B03-41B1-8C26-E4B4FF44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933056"/>
            <a:ext cx="4591050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565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Summary of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Summary of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Summary of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discussed the Basic, Images, Containers, and System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commands are very useful to work with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56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82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Start Docker Server (Optional for Windows)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“Start </a:t>
            </a:r>
            <a:r>
              <a:rPr lang="en-US" sz="1800" b="1" dirty="0" err="1">
                <a:solidFill>
                  <a:schemeClr val="tx1"/>
                </a:solidFill>
              </a:rPr>
              <a:t>Quickstart</a:t>
            </a:r>
            <a:r>
              <a:rPr lang="en-US" sz="1800" b="1" dirty="0">
                <a:solidFill>
                  <a:schemeClr val="tx1"/>
                </a:solidFill>
              </a:rPr>
              <a:t> Terminal…”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964ED-C9FB-4BFF-8DBC-2423C183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5" y="3219648"/>
            <a:ext cx="7334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7657-D1D9-4180-82B5-BAA43FB8F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062360"/>
            <a:ext cx="566737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088A0-BCF1-495A-898C-3B43C5F0F1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455670" y="3695898"/>
            <a:ext cx="3800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7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Basic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384376" cy="28083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from user to sudo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-i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check the client and server version, go language version,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1C1D9-396D-4D81-9B26-7638C796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31" y="1312561"/>
            <a:ext cx="4429125" cy="464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983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72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commands display the client version of 19.03.1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F6B9D-1FEB-4AC3-836C-5B1193CA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287712"/>
            <a:ext cx="48101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792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Information about docker installed on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number of container running, stopped,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number of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Server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Storage drive detail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D8FDD-6E58-4ED8-9949-50F6A7FA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68760"/>
            <a:ext cx="5363691" cy="42207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13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736304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very useful command to get the information for any other command.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491C3C-8FCF-4238-A99B-F5EB141C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46" y="1268760"/>
            <a:ext cx="5570833" cy="386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041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59228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shows all the options of “docker 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64D2-A3FD-4AB3-90A0-081C462A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9" y="1284603"/>
            <a:ext cx="5717801" cy="41953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76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1465</Words>
  <Application>Microsoft Office PowerPoint</Application>
  <PresentationFormat>On-screen Show (4:3)</PresentationFormat>
  <Paragraphs>243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8 Docker Command</vt:lpstr>
      <vt:lpstr>8 Docker Command</vt:lpstr>
      <vt:lpstr>8 Docker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8.2 Images Command</vt:lpstr>
      <vt:lpstr>8.2 Images Command</vt:lpstr>
      <vt:lpstr>8.2 Images Command</vt:lpstr>
      <vt:lpstr>8.2 Images Command</vt:lpstr>
      <vt:lpstr>8.2 Images Command</vt:lpstr>
      <vt:lpstr>8.3 Containers Command</vt:lpstr>
      <vt:lpstr>8.3 Containers Command</vt:lpstr>
      <vt:lpstr>8.3 Containers Command</vt:lpstr>
      <vt:lpstr>8.3 Containers Command</vt:lpstr>
      <vt:lpstr>8.3 Containers Command</vt:lpstr>
      <vt:lpstr>8.4 System Command</vt:lpstr>
      <vt:lpstr>8.4 System Command</vt:lpstr>
      <vt:lpstr>8.4 System Command</vt:lpstr>
      <vt:lpstr>8.4 System Command</vt:lpstr>
      <vt:lpstr>8.4 System Command</vt:lpstr>
      <vt:lpstr>8.5 Summary of Command</vt:lpstr>
      <vt:lpstr>8.5 Summary of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706</cp:revision>
  <dcterms:created xsi:type="dcterms:W3CDTF">2018-09-28T16:40:41Z</dcterms:created>
  <dcterms:modified xsi:type="dcterms:W3CDTF">2021-12-10T00:33:35Z</dcterms:modified>
</cp:coreProperties>
</file>