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1" r:id="rId4"/>
    <p:sldId id="269" r:id="rId5"/>
    <p:sldId id="270" r:id="rId6"/>
    <p:sldId id="272" r:id="rId7"/>
    <p:sldId id="27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80" d="100"/>
          <a:sy n="80" d="100"/>
        </p:scale>
        <p:origin x="3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B3-qj2QA50&amp;list=PL6tu16kXT9PqdhOZk4MNVtQDJp6xFrotg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UB3-qj2QA50&amp;list=PL6tu16kXT9PqdhOZk4MNVtQDJp6xFrotg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UB3-qj2QA50&amp;list=PL6tu16kXT9PqdhOZk4MNVtQDJp6xFrotg&amp;index=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B3-qj2QA50&amp;list=PL6tu16kXT9PqdhOZk4MNVtQDJp6xFrotg&amp;index=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B3-qj2QA50&amp;list=PL6tu16kXT9PqdhOZk4MNVtQDJp6xFrotg&amp;index=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Docker-Compose Multiple Containers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Docker-Compose Multiple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YML file Content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JML file has indentation but not like XML or JSON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JML file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https://www.youtube.com/watch?v=UB3-qj2QA50&amp;list=PL6tu16kXT9PqdhOZk4MNVtQDJp6xFrotg&amp;index=9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4BD16-FB2D-41F6-B7DC-D8B70B11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195" y="2446223"/>
            <a:ext cx="305752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Docker-Compose Multiple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YML file Content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example, we are going to Link by YML.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https://www.youtube.com/watch?v=UB3-qj2QA50&amp;list=PL6tu16kXT9PqdhOZk4MNVtQDJp6xFrotg&amp;index=9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71A4099-EA4B-448D-BF96-2F1E92FCD727}"/>
              </a:ext>
            </a:extLst>
          </p:cNvPr>
          <p:cNvSpPr/>
          <p:nvPr/>
        </p:nvSpPr>
        <p:spPr>
          <a:xfrm>
            <a:off x="3691001" y="2921225"/>
            <a:ext cx="936104" cy="4180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58992-1006-4C1E-98FD-0AF23F94B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50" y="2519011"/>
            <a:ext cx="2257425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32BB7B-1846-4328-B109-5DF74443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516783"/>
            <a:ext cx="2476500" cy="1295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80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Create YML 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Create YML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7768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 YML file: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https://www.youtube.com/watch?v=UB3-qj2QA50&amp;list=PL6tu16kXT9PqdhOZk4MNVtQDJp6xFrotg&amp;index=9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97969-5317-4562-9A6B-CFD7DF9A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807355"/>
            <a:ext cx="6667500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Create YML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320480" cy="1944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09_wordPressSite folder which contain the “docker-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r>
              <a:rPr lang="en-US" sz="1800" b="1" dirty="0">
                <a:solidFill>
                  <a:schemeClr val="tx1"/>
                </a:solidFill>
              </a:rPr>
              <a:t>”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all the 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up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https://www.youtube.com/watch?v=UB3-qj2QA50&amp;list=PL6tu16kXT9PqdhOZk4MNVtQDJp6xFrotg&amp;index=9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15E9C-8E04-49DA-8468-CBE5DABEA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203" y="1294821"/>
            <a:ext cx="4093876" cy="46914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872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Create YML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320480" cy="864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https://www.youtube.com/watch?v=UB3-qj2QA50&amp;list=PL6tu16kXT9PqdhOZk4MNVtQDJp6xFrotg&amp;index=9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12524-DC63-4420-86DC-F4B78E6B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05401"/>
            <a:ext cx="4084259" cy="30573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239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231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9 Docker-Compose Multiple Containers</vt:lpstr>
      <vt:lpstr>9 Docker-Compose Multiple Containers</vt:lpstr>
      <vt:lpstr>9 Docker-Compose Multiple Containers</vt:lpstr>
      <vt:lpstr>9.1 Create YML File</vt:lpstr>
      <vt:lpstr>9.1 Create YML File</vt:lpstr>
      <vt:lpstr>9.1 Create YML File</vt:lpstr>
      <vt:lpstr>9.1 Create YML File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612</cp:revision>
  <dcterms:created xsi:type="dcterms:W3CDTF">2018-09-28T16:40:41Z</dcterms:created>
  <dcterms:modified xsi:type="dcterms:W3CDTF">2020-04-23T18:18:16Z</dcterms:modified>
</cp:coreProperties>
</file>