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5" r:id="rId3"/>
    <p:sldId id="291" r:id="rId4"/>
    <p:sldId id="292" r:id="rId5"/>
    <p:sldId id="293" r:id="rId6"/>
    <p:sldId id="294" r:id="rId7"/>
    <p:sldId id="295" r:id="rId8"/>
    <p:sldId id="336" r:id="rId9"/>
    <p:sldId id="335" r:id="rId10"/>
    <p:sldId id="337" r:id="rId11"/>
    <p:sldId id="269" r:id="rId12"/>
    <p:sldId id="270" r:id="rId13"/>
    <p:sldId id="297" r:id="rId14"/>
    <p:sldId id="296" r:id="rId15"/>
    <p:sldId id="298" r:id="rId16"/>
    <p:sldId id="299" r:id="rId17"/>
    <p:sldId id="302" r:id="rId18"/>
    <p:sldId id="303" r:id="rId19"/>
    <p:sldId id="300" r:id="rId20"/>
    <p:sldId id="301" r:id="rId21"/>
    <p:sldId id="305" r:id="rId22"/>
    <p:sldId id="306" r:id="rId23"/>
    <p:sldId id="307" r:id="rId24"/>
    <p:sldId id="308" r:id="rId25"/>
    <p:sldId id="318" r:id="rId26"/>
    <p:sldId id="310" r:id="rId27"/>
    <p:sldId id="309" r:id="rId28"/>
    <p:sldId id="311" r:id="rId29"/>
    <p:sldId id="312" r:id="rId30"/>
    <p:sldId id="314" r:id="rId31"/>
    <p:sldId id="313" r:id="rId32"/>
    <p:sldId id="315" r:id="rId33"/>
    <p:sldId id="316" r:id="rId34"/>
    <p:sldId id="317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32" r:id="rId46"/>
    <p:sldId id="329" r:id="rId47"/>
    <p:sldId id="333" r:id="rId48"/>
    <p:sldId id="330" r:id="rId49"/>
    <p:sldId id="334" r:id="rId50"/>
    <p:sldId id="331" r:id="rId51"/>
    <p:sldId id="259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Docker Volume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440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attach a volume to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delete container but the volume will not be deleted.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this is these are the main advantages or uses of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50047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907704" y="5484939"/>
            <a:ext cx="3384376" cy="389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Docker Volume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424937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-i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-i: means initial login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E15A7-39E5-4CEA-8D82-49398663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68475"/>
            <a:ext cx="5340647" cy="39256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20A93AC-8B9D-475D-9448-5F5858F02DFE}"/>
              </a:ext>
            </a:extLst>
          </p:cNvPr>
          <p:cNvSpPr txBox="1">
            <a:spLocks/>
          </p:cNvSpPr>
          <p:nvPr/>
        </p:nvSpPr>
        <p:spPr>
          <a:xfrm>
            <a:off x="467543" y="2732437"/>
            <a:ext cx="3024337" cy="10566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</p:txBody>
      </p:sp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04C68-2826-48B1-906C-97ACBDD7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71" y="2706916"/>
            <a:ext cx="4546848" cy="37963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AD40317-0EE8-4D91-B272-CD9486213375}"/>
              </a:ext>
            </a:extLst>
          </p:cNvPr>
          <p:cNvSpPr txBox="1">
            <a:spLocks/>
          </p:cNvSpPr>
          <p:nvPr/>
        </p:nvSpPr>
        <p:spPr>
          <a:xfrm>
            <a:off x="457201" y="2780929"/>
            <a:ext cx="3538736" cy="34563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followings are the command options: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create: create a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inspect: display detailed information on one or more volumes.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ls: list volumes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prune: remove all unused local volumes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rm: remove one or more volumes.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6B198-2089-4DB4-975D-5FBEB630A8EC}"/>
              </a:ext>
            </a:extLst>
          </p:cNvPr>
          <p:cNvSpPr/>
          <p:nvPr/>
        </p:nvSpPr>
        <p:spPr>
          <a:xfrm>
            <a:off x="4163471" y="5229200"/>
            <a:ext cx="4368969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volume has the following options: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command options: create, inspect, ls, prune, and 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 is used to create a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inspect is used to inspect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ls is used to list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prune will remove all unused local volumes.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rm is to remove one or more volumes.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CE949-034E-495D-A208-A6E4773F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293096"/>
            <a:ext cx="4105647" cy="16513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EE4F1-7C78-4C29-AFD8-0417737E0169}"/>
              </a:ext>
            </a:extLst>
          </p:cNvPr>
          <p:cNvSpPr/>
          <p:nvPr/>
        </p:nvSpPr>
        <p:spPr>
          <a:xfrm>
            <a:off x="4283968" y="5085184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65104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589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Docker Volume Create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4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Docker Volume Create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Create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 us create the volume: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C3801-625D-4545-9096-60C482FB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831098"/>
            <a:ext cx="74485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76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Docker Volume 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Docker Volume 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C3801-625D-4545-9096-60C482FB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64904"/>
            <a:ext cx="74485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61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Docker Volume Inspect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is one of the advanced topics on Dockers.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is very important concept and useful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know how to </a:t>
            </a:r>
            <a:r>
              <a:rPr lang="en-US" sz="1800" b="1" dirty="0">
                <a:solidFill>
                  <a:srgbClr val="C00000"/>
                </a:solidFill>
              </a:rPr>
              <a:t>create and share the volumes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6FCEE-D156-40E1-B62E-ADBCBADE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52936"/>
            <a:ext cx="4953397" cy="31451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103241-C887-4224-8E8F-BCE28305C7B3}"/>
              </a:ext>
            </a:extLst>
          </p:cNvPr>
          <p:cNvSpPr/>
          <p:nvPr/>
        </p:nvSpPr>
        <p:spPr>
          <a:xfrm>
            <a:off x="2771800" y="2996952"/>
            <a:ext cx="158417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Docker Volume Inspect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1028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the details of the volume “myvol1”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88FDC-E429-4347-BD45-6F4B8F54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64904"/>
            <a:ext cx="786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Docker Volume Inspect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80921" cy="2448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Inspect command gets details about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the volume is created at time “2021-06-17…”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volume mount point is “/var/snap/docker/…” on your system. The volume cannot be edited locally. So the volume is safe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name is “myvol01”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61048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88FDC-E429-4347-BD45-6F4B8F54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861048"/>
            <a:ext cx="6067450" cy="2020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062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Docker Volume 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14.5 Docker Volume 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remove the volume myvol01.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rm myvol01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671B4-F81E-447E-868B-A3B670E4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348880"/>
            <a:ext cx="4752528" cy="20402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2CBC1-FEA8-440C-8503-160F7EDD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4509120"/>
            <a:ext cx="4752528" cy="16621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833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14.6 Docker Volume prune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14.6 Docker Volume prune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prune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remove the unused local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prune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06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14.7 How to use Volume?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8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 want to start our Jenkins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google “docker hub” and search for “jenkins/jenkins” and check the details of command “docker pull 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75ADD8-6208-42D7-8106-FFF90A85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96952"/>
            <a:ext cx="5952009" cy="3439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751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3888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-p 8080:8080 -p 50000:50000 jenkins/jenkins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jenkins at Port 8080 at local system and 8080 on the server (-p 8080:8080).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the API, we use port 50000 for the local system and 50000 for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API name is “jenkins/jenkins”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run the above command, we will start the “jenkins/jenkins” container and we will able to have it running on localhost:8080.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 to the browser and localhost:8080 and we will be able to have “jenkins/jenkins”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want to have some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give the name of containers. We add “--name MyJenkins01”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MyJenkins01 -p 8080:8080 -p 50000:50000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267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2232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want to attach a volume. So, I will say “-v myvol01” we just created and this will corresponds to the jenkins/jenkins home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MyJenkins01 -v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8080:8080 -p 50000:50000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C736C-85AD-45CD-B7B0-572B0175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149080"/>
            <a:ext cx="2895831" cy="24870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D6F6D-1B39-4826-B8A4-A6DD0374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645024"/>
            <a:ext cx="7187941" cy="360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854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7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going to see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1. What are volumes?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2. How to create, list, and delete volumes?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3. How to attach volume to a container?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4. How to share volume among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5. What are bind mounts?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DE7B6-55E2-43BD-8F5F-75317AFA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9040"/>
            <a:ext cx="4422918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FEB468-04FF-414D-AD3E-983FA6FAD2C1}"/>
              </a:ext>
            </a:extLst>
          </p:cNvPr>
          <p:cNvSpPr/>
          <p:nvPr/>
        </p:nvSpPr>
        <p:spPr>
          <a:xfrm>
            <a:off x="3419872" y="4581128"/>
            <a:ext cx="23042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8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MyJenkins01 -v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8080:8080 -p 50000:50000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31878-ED54-43CE-BAE0-BC71CFC0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68960"/>
            <a:ext cx="4752975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0CD6F-EA6F-4606-BC6F-16BB8215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573016"/>
            <a:ext cx="5457825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12E8A-FC83-46EA-BD38-D5085D653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21088"/>
            <a:ext cx="783907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552EB25-1013-4133-B6D6-3D6D5084B5EC}"/>
              </a:ext>
            </a:extLst>
          </p:cNvPr>
          <p:cNvSpPr/>
          <p:nvPr/>
        </p:nvSpPr>
        <p:spPr>
          <a:xfrm>
            <a:off x="3635896" y="162880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726E53-B0B8-4C0B-960A-DB375B074681}"/>
              </a:ext>
            </a:extLst>
          </p:cNvPr>
          <p:cNvSpPr/>
          <p:nvPr/>
        </p:nvSpPr>
        <p:spPr>
          <a:xfrm>
            <a:off x="4067944" y="19168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D2D4B-13D4-4B04-A480-E01ED3DBD2BC}"/>
              </a:ext>
            </a:extLst>
          </p:cNvPr>
          <p:cNvSpPr/>
          <p:nvPr/>
        </p:nvSpPr>
        <p:spPr>
          <a:xfrm>
            <a:off x="3923928" y="256490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588FB2-8515-4ABF-8B0D-E563CA170FDB}"/>
              </a:ext>
            </a:extLst>
          </p:cNvPr>
          <p:cNvSpPr/>
          <p:nvPr/>
        </p:nvSpPr>
        <p:spPr>
          <a:xfrm>
            <a:off x="467544" y="30689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BF5B44-397C-4936-B98D-162F31EB99CF}"/>
              </a:ext>
            </a:extLst>
          </p:cNvPr>
          <p:cNvSpPr/>
          <p:nvPr/>
        </p:nvSpPr>
        <p:spPr>
          <a:xfrm>
            <a:off x="467544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F017BF-9B43-4914-9DB8-A0C57DCF1363}"/>
              </a:ext>
            </a:extLst>
          </p:cNvPr>
          <p:cNvSpPr/>
          <p:nvPr/>
        </p:nvSpPr>
        <p:spPr>
          <a:xfrm>
            <a:off x="467544" y="45091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F34577-DDC5-47D1-AE6D-6FC12FC0A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5445224"/>
            <a:ext cx="6096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Scroll down the Jenkins message will see the Jenkins password “6924…”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the password to log into jenkins.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 browser and paste the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F34577-DDC5-47D1-AE6D-6FC12FC0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05064"/>
            <a:ext cx="3215680" cy="3718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8FE584-C096-4568-92F7-55A77399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80928"/>
            <a:ext cx="4527227" cy="327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83F302-3F56-4686-A4CE-E0E56D179E52}"/>
              </a:ext>
            </a:extLst>
          </p:cNvPr>
          <p:cNvCxnSpPr>
            <a:cxnSpLocks/>
            <a:stCxn id="24" idx="1"/>
            <a:endCxn id="29" idx="0"/>
          </p:cNvCxnSpPr>
          <p:nvPr/>
        </p:nvCxnSpPr>
        <p:spPr>
          <a:xfrm flipH="1">
            <a:off x="3131840" y="4190971"/>
            <a:ext cx="2376264" cy="8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77F77-C961-4BBF-96A2-5BFA272FB835}"/>
              </a:ext>
            </a:extLst>
          </p:cNvPr>
          <p:cNvSpPr/>
          <p:nvPr/>
        </p:nvSpPr>
        <p:spPr>
          <a:xfrm>
            <a:off x="1547664" y="5013176"/>
            <a:ext cx="31683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the Jenkins option to install the plugins and install plugins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“Install suggested plugins”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F8A0D-8155-49C3-84BD-C9CDA2CE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92896"/>
            <a:ext cx="5105003" cy="3924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552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Reset the new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D9C46-FB03-44F2-A2F3-790B33D2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6872"/>
            <a:ext cx="5684540" cy="39214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4749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Reset the new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AE886-0126-440D-8D7E-7414D1DC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20888"/>
            <a:ext cx="5660107" cy="3879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094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“New Item”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8448D-D02B-42B1-8E5D-BD295482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348880"/>
            <a:ext cx="4259587" cy="3323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F93B48-5907-442A-9B96-1C1D22C3494B}"/>
              </a:ext>
            </a:extLst>
          </p:cNvPr>
          <p:cNvSpPr/>
          <p:nvPr/>
        </p:nvSpPr>
        <p:spPr>
          <a:xfrm>
            <a:off x="2627784" y="3429000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Item Name “</a:t>
            </a:r>
            <a:r>
              <a:rPr lang="en-US" sz="1800" b="1" dirty="0" err="1">
                <a:solidFill>
                  <a:schemeClr val="tx1"/>
                </a:solidFill>
              </a:rPr>
              <a:t>TestJob</a:t>
            </a:r>
            <a:r>
              <a:rPr lang="en-US" sz="1800" b="1" dirty="0">
                <a:solidFill>
                  <a:schemeClr val="tx1"/>
                </a:solidFill>
              </a:rPr>
              <a:t>” and select “Freestyle Project”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3120A-CDBB-4777-BFF3-DA38710E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348880"/>
            <a:ext cx="4077841" cy="32435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343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Build, select “Execute Shell”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F10F0-1D80-4CDF-ADAD-37509AAE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3798422" cy="29523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C22B-CC3A-4C75-99D1-DCA55E59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20888"/>
            <a:ext cx="4245669" cy="33362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4716016" y="4797152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6FB66A-A090-4883-BC27-0A66EA2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063281" cy="41991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 the command “ls” and Apply and Save.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1979712" y="5373216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5CC83E-6757-4E93-98E8-9418E7C9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5326360" cy="35835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the Dashboard, you will see the project “</a:t>
            </a:r>
            <a:r>
              <a:rPr lang="en-US" sz="1800" b="1" dirty="0" err="1">
                <a:solidFill>
                  <a:schemeClr val="tx1"/>
                </a:solidFill>
              </a:rPr>
              <a:t>TestJob</a:t>
            </a:r>
            <a:r>
              <a:rPr lang="en-US" sz="1800" b="1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2555776" y="4869160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232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 Docker, whenever you create a container, there is some place where the data for the container will be stored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in case, you do not provide any explicit location for that data to be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data gets stored within the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when you delete the container or remove the container, the data is also lost.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DE7B6-55E2-43BD-8F5F-75317AFA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9040"/>
            <a:ext cx="4422918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78DA7D-C433-4C49-91AF-CD86F9109614}"/>
              </a:ext>
            </a:extLst>
          </p:cNvPr>
          <p:cNvSpPr/>
          <p:nvPr/>
        </p:nvSpPr>
        <p:spPr>
          <a:xfrm>
            <a:off x="3419872" y="5373216"/>
            <a:ext cx="355882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14.8 Run Another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4608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same volume of data but with docker container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MyJenkins02 -v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9090:8080 -p 60000:50000 jenkins/jenkins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jenkins at Port 9090 at local system and 8080 on the server (-p 9090:8080).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the API, we use port 60000 for the local system and 50000 for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API name is “jenkins/jenkins”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run the above command, we will start the “jenkins/jenkins” container and we will able to have it running on localhost:9090.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 to the browser and localhost:9090 and we will be able to have “jenkins/jenkins”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want to have some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give the name of containers. We add “--name MyJenkins02”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MyJenkins02 -p 8080:8080 -p 50000:50000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2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MyJenkins02 -v myvol01:/var/jenkins_home -p 9090:8080 -p 60000:50000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A785C-9BE8-4A90-A8F4-AFFF5788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4904"/>
            <a:ext cx="794385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117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localhost:9090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19F33-594E-406D-A6F9-534E66AE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655446" cy="32166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8321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944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data still in the Jenkins/jenkins.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volume data is share by for container MyJenins01 at port 8080 and container MyKenins02 at port 9090.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CCEF1-381B-4B2F-B5A6-D90D5A43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29000"/>
            <a:ext cx="56388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205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14.9 Stop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88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14.9 Stop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Stop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port 9191 and API use port 70000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open the browser, we can see more instances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“docker ps” and see three containers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stop the containers: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926B4-969A-4D2C-B0F2-B0CCC760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77072"/>
            <a:ext cx="53054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7141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14.10 Remove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1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14.10 Remove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Remove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the images: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B160E-0560-47F5-8630-BA7E0494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12976"/>
            <a:ext cx="52482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8527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14.11 Check Data Volume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…however, when you work on enterprise projects, we want that data is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actually remove a container but still persist that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in case it is required to create more containers with the old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…or to share the data between containers, it should be possible.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835696" y="3068960"/>
            <a:ext cx="47525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6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14.11 Check Data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Check Data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data volume still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A596C-A908-4E5B-BF28-188B7720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80928"/>
            <a:ext cx="45053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678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use the commands, we want to know volume is used for decoupling container from storage.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storage is separated from the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…even we delete or remove the container, the storage is still available.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763688" y="4941168"/>
            <a:ext cx="331236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enterprise projects, we want that data is not lost.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actually remove a container but still preserve that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case, it is required to create more containers with the old data or to share the data between containers, it should be possible.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052757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835696" y="4924965"/>
            <a:ext cx="331236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enterprise projects, we want that data is not lost.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actually remove a container but still preserve that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case, it is required to create more containers with the old data or to share the data between containers, it should be possible.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052757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979712" y="3692055"/>
            <a:ext cx="331236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4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1930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start the command, we see this “use of volumes”.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it is used for decoupling the containers from the storage..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the storage is separated from the container and even if you delete or remove the container, the storage is still available.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…or volumes is used to share volume or the data among different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https://www.youtube.com/watch?v=VOK06Q4QqvE&amp;list=PLhW3qG5bs-L99pQsZ74f-LC-tOEsBp2rK&amp;index=14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42827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979712" y="5215035"/>
            <a:ext cx="3384376" cy="662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2706</Words>
  <Application>Microsoft Office PowerPoint</Application>
  <PresentationFormat>On-screen Show (4:3)</PresentationFormat>
  <Paragraphs>370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佈景主題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14.1 Docker Volume Command</vt:lpstr>
      <vt:lpstr>14.1 Docker Volume</vt:lpstr>
      <vt:lpstr>14.1 Docker Volume</vt:lpstr>
      <vt:lpstr>14.1 Docker Volume</vt:lpstr>
      <vt:lpstr>14.2 Docker Volume Create</vt:lpstr>
      <vt:lpstr>14.2 Docker Volume Create</vt:lpstr>
      <vt:lpstr>14.3 Docker Volume ls</vt:lpstr>
      <vt:lpstr>14.2 Docker Volume ls</vt:lpstr>
      <vt:lpstr>14.4 Docker Volume Inspect</vt:lpstr>
      <vt:lpstr>14.4 Docker Volume Inspect</vt:lpstr>
      <vt:lpstr>14.4 Docker Volume Inspect</vt:lpstr>
      <vt:lpstr>14.5 Docker Volume rm</vt:lpstr>
      <vt:lpstr>14.5 Docker Volume rm</vt:lpstr>
      <vt:lpstr>14.6 Docker Volume prune</vt:lpstr>
      <vt:lpstr>14.6 Docker Volume prune</vt:lpstr>
      <vt:lpstr>14.7 How to use Volume?</vt:lpstr>
      <vt:lpstr>14.7 How to use Volume?</vt:lpstr>
      <vt:lpstr>14.7 How to use Volume?</vt:lpstr>
      <vt:lpstr>14.7 How to use Volume?</vt:lpstr>
      <vt:lpstr>14.7 How to use Volume?</vt:lpstr>
      <vt:lpstr>14.7 How to use Volume?</vt:lpstr>
      <vt:lpstr>14.7 How to use Volume?</vt:lpstr>
      <vt:lpstr>14.7 How to use Volume??</vt:lpstr>
      <vt:lpstr>14.7 How to use Volume?</vt:lpstr>
      <vt:lpstr>14.7 How to use Volume?</vt:lpstr>
      <vt:lpstr>14.7 How to use Volume?</vt:lpstr>
      <vt:lpstr>14.7 How to use Volume?</vt:lpstr>
      <vt:lpstr>14.7 How to use Volume?</vt:lpstr>
      <vt:lpstr>14.7 How to use Volume?</vt:lpstr>
      <vt:lpstr>14.8 Run Another Jenkins</vt:lpstr>
      <vt:lpstr>14.8 Run Another Jenkins</vt:lpstr>
      <vt:lpstr>14.8 Run Another Jenkins</vt:lpstr>
      <vt:lpstr>14.8 Run Another Jenkins</vt:lpstr>
      <vt:lpstr>14.8 Run Another Jenkins</vt:lpstr>
      <vt:lpstr>14.9 Stop Containers</vt:lpstr>
      <vt:lpstr>14.9 Stop Containers</vt:lpstr>
      <vt:lpstr>14.10 Remove Containers</vt:lpstr>
      <vt:lpstr>14.10 Remove Containers</vt:lpstr>
      <vt:lpstr>14.11 Check Data Volume</vt:lpstr>
      <vt:lpstr>14.11 Check Data Volume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856</cp:revision>
  <dcterms:created xsi:type="dcterms:W3CDTF">2018-09-28T16:40:41Z</dcterms:created>
  <dcterms:modified xsi:type="dcterms:W3CDTF">2021-12-13T18:22:29Z</dcterms:modified>
</cp:coreProperties>
</file>