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96" r:id="rId15"/>
    <p:sldId id="283" r:id="rId16"/>
    <p:sldId id="285" r:id="rId17"/>
    <p:sldId id="284" r:id="rId18"/>
    <p:sldId id="297" r:id="rId19"/>
    <p:sldId id="298" r:id="rId20"/>
    <p:sldId id="300" r:id="rId21"/>
    <p:sldId id="299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259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8620" autoAdjust="0"/>
  </p:normalViewPr>
  <p:slideViewPr>
    <p:cSldViewPr>
      <p:cViewPr>
        <p:scale>
          <a:sx n="70" d="100"/>
          <a:sy n="70" d="100"/>
        </p:scale>
        <p:origin x="712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Docker Swarm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exactly what we will do in this Episode.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 node which we create as a swarm.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swarm manager.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64904"/>
            <a:ext cx="5112569" cy="3832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030C8-A3DC-48ED-AE8E-43D4251FE239}"/>
              </a:ext>
            </a:extLst>
          </p:cNvPr>
          <p:cNvSpPr/>
          <p:nvPr/>
        </p:nvSpPr>
        <p:spPr>
          <a:xfrm>
            <a:off x="755576" y="1916832"/>
            <a:ext cx="43924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F7CC5-5A47-47F9-B695-98C41CC050A1}"/>
              </a:ext>
            </a:extLst>
          </p:cNvPr>
          <p:cNvSpPr/>
          <p:nvPr/>
        </p:nvSpPr>
        <p:spPr>
          <a:xfrm>
            <a:off x="2339752" y="3356992"/>
            <a:ext cx="2376264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63F32-9148-48E3-9461-B2A7A3DD805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987824" y="2564904"/>
            <a:ext cx="54006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3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three workers.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have created 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have all of them in a single machine.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08920"/>
            <a:ext cx="5112569" cy="3832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030C8-A3DC-48ED-AE8E-43D4251FE239}"/>
              </a:ext>
            </a:extLst>
          </p:cNvPr>
          <p:cNvSpPr/>
          <p:nvPr/>
        </p:nvSpPr>
        <p:spPr>
          <a:xfrm>
            <a:off x="827584" y="1556792"/>
            <a:ext cx="252028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F7CC5-5A47-47F9-B695-98C41CC050A1}"/>
              </a:ext>
            </a:extLst>
          </p:cNvPr>
          <p:cNvSpPr/>
          <p:nvPr/>
        </p:nvSpPr>
        <p:spPr>
          <a:xfrm>
            <a:off x="4499992" y="2780928"/>
            <a:ext cx="2664296" cy="3744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63F32-9148-48E3-9461-B2A7A3DD805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3347864" y="1736812"/>
            <a:ext cx="2484276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836CA-0220-4CD3-AEE8-02B1C6939869}"/>
              </a:ext>
            </a:extLst>
          </p:cNvPr>
          <p:cNvSpPr/>
          <p:nvPr/>
        </p:nvSpPr>
        <p:spPr>
          <a:xfrm>
            <a:off x="2195736" y="3429000"/>
            <a:ext cx="2160240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6E5E4-3472-4A49-A9EC-FB92B3F9144D}"/>
              </a:ext>
            </a:extLst>
          </p:cNvPr>
          <p:cNvSpPr/>
          <p:nvPr/>
        </p:nvSpPr>
        <p:spPr>
          <a:xfrm>
            <a:off x="827584" y="1916832"/>
            <a:ext cx="309634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9A94EA-E9C0-4613-8E79-682E28CE4D24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2375756" y="2276872"/>
            <a:ext cx="90010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2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84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swarm manager control all dockers.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look the advantages of Docker manager and how it work together with workers at the Enterprise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know how useful Docker Swarm can help.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24944"/>
            <a:ext cx="4896545" cy="367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440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21602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Let see some documentation: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Swarm is a group of machines that are running Docker and joined into a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this, you will come to know what exactly are the advantages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 when we work at Enterprise level, we will come to know exactly how useful docker swam can be.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DCFFF-90E7-42D7-92C5-8278B3B2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89" y="3786412"/>
            <a:ext cx="4933950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8A985B-A2DC-47B1-BFC5-CC6281706E1A}"/>
              </a:ext>
            </a:extLst>
          </p:cNvPr>
          <p:cNvSpPr/>
          <p:nvPr/>
        </p:nvSpPr>
        <p:spPr>
          <a:xfrm>
            <a:off x="1852997" y="6209853"/>
            <a:ext cx="4824536" cy="216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10B48-74FA-43BF-A93B-C744CFF3C2F4}"/>
              </a:ext>
            </a:extLst>
          </p:cNvPr>
          <p:cNvSpPr/>
          <p:nvPr/>
        </p:nvSpPr>
        <p:spPr>
          <a:xfrm>
            <a:off x="791580" y="1951450"/>
            <a:ext cx="7560840" cy="623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F193-6CB7-4E3B-8008-EE24014837B6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 flipH="1">
            <a:off x="4265265" y="2574692"/>
            <a:ext cx="306735" cy="363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0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55A703-7136-44FC-95BA-9968C57C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451100"/>
            <a:ext cx="4895850" cy="3905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972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Swarm is a tool for container Orchestra. Let’s see how useful of docker swarm.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DA60D-1B37-4544-B507-2030C04DAFF4}"/>
              </a:ext>
            </a:extLst>
          </p:cNvPr>
          <p:cNvSpPr/>
          <p:nvPr/>
        </p:nvSpPr>
        <p:spPr>
          <a:xfrm>
            <a:off x="899592" y="1607184"/>
            <a:ext cx="4464496" cy="421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4517B-3D24-409C-85A0-97609B218734}"/>
              </a:ext>
            </a:extLst>
          </p:cNvPr>
          <p:cNvSpPr/>
          <p:nvPr/>
        </p:nvSpPr>
        <p:spPr>
          <a:xfrm>
            <a:off x="3876441" y="4499978"/>
            <a:ext cx="1656184" cy="511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F0890-EA7C-4DD1-9E4B-27A36B7CC69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131840" y="2028192"/>
            <a:ext cx="1572693" cy="247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副標題 2">
            <a:extLst>
              <a:ext uri="{FF2B5EF4-FFF2-40B4-BE49-F238E27FC236}">
                <a16:creationId xmlns:a16="http://schemas.microsoft.com/office/drawing/2014/main" id="{97B19CA7-344B-41DD-A379-F84D380968D8}"/>
              </a:ext>
            </a:extLst>
          </p:cNvPr>
          <p:cNvSpPr txBox="1">
            <a:spLocks/>
          </p:cNvSpPr>
          <p:nvPr/>
        </p:nvSpPr>
        <p:spPr>
          <a:xfrm>
            <a:off x="457200" y="2504891"/>
            <a:ext cx="3096344" cy="10517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does that mean?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suppose we have 100 containers </a:t>
            </a:r>
          </a:p>
        </p:txBody>
      </p:sp>
    </p:spTree>
    <p:extLst>
      <p:ext uri="{BB962C8B-B14F-4D97-AF65-F5344CB8AC3E}">
        <p14:creationId xmlns:p14="http://schemas.microsoft.com/office/powerpoint/2010/main" val="412656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D4524E7-1E2B-47CE-8A98-672B4A89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933056"/>
            <a:ext cx="5113834" cy="2342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016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100 containers,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need to heath check on every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need to ensure that all containers are up every time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…in case one container is down,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 other container takes up its task and then adding updating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4517B-3D24-409C-85A0-97609B218734}"/>
              </a:ext>
            </a:extLst>
          </p:cNvPr>
          <p:cNvSpPr/>
          <p:nvPr/>
        </p:nvSpPr>
        <p:spPr>
          <a:xfrm>
            <a:off x="2339752" y="5157192"/>
            <a:ext cx="352839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F0890-EA7C-4DD1-9E4B-27A36B7CC69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103948" y="3284984"/>
            <a:ext cx="396044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8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D4524E7-1E2B-47CE-8A98-672B4A89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933056"/>
            <a:ext cx="5113834" cy="2342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592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…therefore, we need something like Docker Swarm or some other orchestration tools.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Other tools can be Kubernetes or Apache Mesos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Kubernetes and Apache Mesos work similarly to Docker Swarm.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are the orchestration tools that help us in managing and controlling multiple Docker containers as  a single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what Docker Swarm and what it does.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4517B-3D24-409C-85A0-97609B218734}"/>
              </a:ext>
            </a:extLst>
          </p:cNvPr>
          <p:cNvSpPr/>
          <p:nvPr/>
        </p:nvSpPr>
        <p:spPr>
          <a:xfrm>
            <a:off x="2195736" y="5877272"/>
            <a:ext cx="49685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F0890-EA7C-4DD1-9E4B-27A36B7CC69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499992" y="3861048"/>
            <a:ext cx="18002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8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F08316-88FC-46DE-B2EE-83604D09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50443"/>
            <a:ext cx="7981950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pre-requisites for Docker swarm are: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We should have docker 1.13 or higher.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Docker Machine as installed for Windows, Mac, and Linux.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F0890-EA7C-4DD1-9E4B-27A36B7CC69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4499992" y="2636912"/>
            <a:ext cx="30535" cy="51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3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create two virtual machines: One manager and one worker.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Manager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Worker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2F38A2-FF82-4A46-9C32-7B902003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4" y="2736448"/>
            <a:ext cx="6803243" cy="36071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247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3123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the following 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1. What is Docker Swarm?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2. Why to Use it?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3. How to create and manage Docker Swarm?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4. Scaling Services up and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5. Features/Helpful tips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swarm is a group of machine that are running Docker and Joined into a cluster.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ABB85-10AC-4360-BE76-3B4D03FD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653136"/>
            <a:ext cx="42862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06489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the Manager on Ubuntu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9862F-C724-441C-AF42-8B76F65D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081063"/>
            <a:ext cx="6984776" cy="40122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D25589-B0A3-49F0-AAB3-89916DA1C2AC}"/>
              </a:ext>
            </a:extLst>
          </p:cNvPr>
          <p:cNvSpPr/>
          <p:nvPr/>
        </p:nvSpPr>
        <p:spPr>
          <a:xfrm>
            <a:off x="1043608" y="2420888"/>
            <a:ext cx="28803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8"/>
            <a:ext cx="8064896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the manager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swarm init –advertise-</a:t>
            </a:r>
            <a:r>
              <a:rPr lang="en-US" sz="1800" b="1" dirty="0" err="1">
                <a:solidFill>
                  <a:schemeClr val="tx1"/>
                </a:solidFill>
              </a:rPr>
              <a:t>addr</a:t>
            </a:r>
            <a:r>
              <a:rPr lang="en-US" sz="1800" b="1" dirty="0">
                <a:solidFill>
                  <a:schemeClr val="tx1"/>
                </a:solidFill>
              </a:rPr>
              <a:t> 192.168.2.151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the IP address: 192.168.2.151 for the network we are connecting to.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305E6-2D09-4118-993A-B0A58237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13538"/>
            <a:ext cx="6553200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5366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06489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Enter the password.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 we are connected.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9DEFB-7997-4E90-BD95-A5F47934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2895"/>
            <a:ext cx="7919864" cy="28226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308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06489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(11:08/15:41)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manager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what we want to be able to highlight is the specific token which identifies the docker swarm environment and this is our token.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74867D-A412-48FA-8C96-6CE0D5B2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4" y="3229851"/>
            <a:ext cx="8064896" cy="28523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755576" y="3970756"/>
            <a:ext cx="49685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6D6D51-39BA-431D-A299-9DE858E6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6" y="2258601"/>
            <a:ext cx="8567936" cy="30072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064896" cy="88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(11:20/15:41)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going to copy this because we will need to use that for our work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457200" y="3284984"/>
            <a:ext cx="833643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4B260E-5C81-4CE7-B312-8974ECFB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7" y="2450166"/>
            <a:ext cx="6803243" cy="36071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064896" cy="88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(11:22/15:41)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we open the worker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832600" y="2939323"/>
            <a:ext cx="2659280" cy="489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3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791D99-8FF9-4335-9068-7B668669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5142"/>
            <a:ext cx="8410575" cy="3295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7" y="1268759"/>
            <a:ext cx="8544247" cy="88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(11:22/15:41)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Here, we are in working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755576" y="2845153"/>
            <a:ext cx="2376264" cy="382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CD04E8-7978-4B61-9888-6842C35A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9" y="3031572"/>
            <a:ext cx="8496944" cy="30617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8"/>
            <a:ext cx="8496944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(11:26/15:41)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use the token we just copied as a way to connect the manager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connect to docker swarm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&lt;paste the command from manager terminal&gt;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the worker join the swarm environment which is created by manager.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550367" y="3628398"/>
            <a:ext cx="8286546" cy="479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5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95F897-358B-490B-A195-C724E51E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2150465"/>
            <a:ext cx="8487689" cy="30419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8"/>
            <a:ext cx="8496944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(11:45/15:41)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see the message below that we join the swarm environment as a worker.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611560" y="2847002"/>
            <a:ext cx="2736304" cy="599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2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9C51CBC-B135-4328-99C5-AF1694B5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75637"/>
            <a:ext cx="7658100" cy="15430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836709"/>
            <a:ext cx="8496944" cy="23456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(12:20/15:41)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manager terminal,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node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both the worker node and manager node are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Both are active.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manager is the leader.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worker is in the swarm.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716051" y="4268806"/>
            <a:ext cx="44028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4960E-C981-42F9-891B-32F4153D9C30}"/>
              </a:ext>
            </a:extLst>
          </p:cNvPr>
          <p:cNvSpPr/>
          <p:nvPr/>
        </p:nvSpPr>
        <p:spPr>
          <a:xfrm>
            <a:off x="2615045" y="4683984"/>
            <a:ext cx="1549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Google “Docker Swarm” Images.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DD8B0-2923-4001-A12F-8DA5969C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5"/>
            <a:ext cx="2232248" cy="14395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168C7D-C0AC-42DB-9155-791FE0CDEBB9}"/>
              </a:ext>
            </a:extLst>
          </p:cNvPr>
          <p:cNvSpPr/>
          <p:nvPr/>
        </p:nvSpPr>
        <p:spPr>
          <a:xfrm>
            <a:off x="2051720" y="2996952"/>
            <a:ext cx="93610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80380C-5D82-4D6B-B89C-6E07ED6A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0" y="2708920"/>
            <a:ext cx="56864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41DCF9-9A87-49BB-8F08-1054ACEDE23D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>
            <a:off x="2519772" y="3645024"/>
            <a:ext cx="520608" cy="66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82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7A7D3D-DF38-45A7-BCAD-FD340E40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51" y="3375688"/>
            <a:ext cx="7439025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5"/>
            <a:ext cx="8496944" cy="17724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(12:20/15:41)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manager terminal,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manger platform, we create a new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 we create a </a:t>
            </a:r>
            <a:r>
              <a:rPr lang="en-US" sz="1800" b="1" dirty="0" err="1">
                <a:solidFill>
                  <a:schemeClr val="tx1"/>
                </a:solidFill>
              </a:rPr>
              <a:t>helloworld</a:t>
            </a:r>
            <a:r>
              <a:rPr lang="en-US" sz="1800" b="1" dirty="0">
                <a:solidFill>
                  <a:schemeClr val="tx1"/>
                </a:solidFill>
              </a:rPr>
              <a:t> and we use alpine image from docker.com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service create --name </a:t>
            </a:r>
            <a:r>
              <a:rPr lang="en-US" sz="1800" b="1" dirty="0" err="1">
                <a:solidFill>
                  <a:schemeClr val="tx1"/>
                </a:solidFill>
              </a:rPr>
              <a:t>helloworld</a:t>
            </a:r>
            <a:r>
              <a:rPr lang="en-US" sz="1800" b="1" dirty="0">
                <a:solidFill>
                  <a:schemeClr val="tx1"/>
                </a:solidFill>
              </a:rPr>
              <a:t> alpine ping docer.com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2483768" y="4502380"/>
            <a:ext cx="5544616" cy="2947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40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5EB162-5616-429E-8E37-1D39D645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07354"/>
            <a:ext cx="7581900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6"/>
            <a:ext cx="8496944" cy="14844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(12:50/15:41)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takes minute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see the message “verify: service converged”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have the new service has been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848924" y="4002979"/>
            <a:ext cx="7081978" cy="717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0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886832-6D5E-4933-9AA0-CBA6EB61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3096668"/>
            <a:ext cx="7562850" cy="25717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6"/>
            <a:ext cx="8496944" cy="14844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(13:02/15:41)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the manager terminal,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service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see the </a:t>
            </a:r>
            <a:r>
              <a:rPr lang="en-US" sz="1800" b="1" dirty="0" err="1">
                <a:solidFill>
                  <a:schemeClr val="tx1"/>
                </a:solidFill>
              </a:rPr>
              <a:t>helloWorld</a:t>
            </a:r>
            <a:r>
              <a:rPr lang="en-US" sz="1800" b="1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722928" y="4792024"/>
            <a:ext cx="7449471" cy="717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5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DA7885-8B31-417C-B8DD-2F5D49D1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52182"/>
            <a:ext cx="8363272" cy="27301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6"/>
            <a:ext cx="8496944" cy="1628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(13:22/15:41)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the manager terminal,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alpine is the latest image and that is the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container ID, and it is just updated.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2833465" y="5073533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71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6"/>
            <a:ext cx="8496944" cy="13608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(13:54/15:41)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on the worker node and make sure everything is working over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change to the worker terminal and paste the join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worker node, we do not have any running container yet.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2833465" y="5073533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64206-8D60-4DD1-8EC2-5E4770C1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089372"/>
            <a:ext cx="9144000" cy="19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78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DBA9C-FE35-408B-8017-537CC947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0" y="2728388"/>
            <a:ext cx="8477250" cy="1219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6"/>
            <a:ext cx="8496944" cy="98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(14:01/15:41)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on the manager node and make sure everything is working over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change to the worker terminal and paste the join command.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2926160" y="3337988"/>
            <a:ext cx="5760640" cy="3566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1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3ABA7D-320A-463F-B195-FCB36B2B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" y="2613603"/>
            <a:ext cx="8524875" cy="1800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6"/>
            <a:ext cx="8496944" cy="10756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(14:10/15:41)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on the worker node, we can see there are two tasks are running on the worker node.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711499" y="3237955"/>
            <a:ext cx="5328592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65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B58B98-70AF-4AEE-96D0-77215015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2" y="3429000"/>
            <a:ext cx="8308676" cy="17168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6"/>
            <a:ext cx="8496944" cy="17168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(14:32/15:41)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two different ID for two different services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if we go back to the worker node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9D04-7902-46A6-9C6C-096AD8B3C664}"/>
              </a:ext>
            </a:extLst>
          </p:cNvPr>
          <p:cNvSpPr/>
          <p:nvPr/>
        </p:nvSpPr>
        <p:spPr>
          <a:xfrm>
            <a:off x="323528" y="4221088"/>
            <a:ext cx="840281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1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15.1 Setup Docker Swarm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68477"/>
            <a:ext cx="8496944" cy="13404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Setup Docker Swarm on Ubuntu (14:46/15:41)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want to kill a node from the swarm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the “leave –force” command which will force the  node to leave the swarm.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https://computingforgeeks.com/how-to-install-docker-swarm-on-ubuntu/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9A230-F176-4073-8E89-27E6E248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7050"/>
            <a:ext cx="4543425" cy="723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9247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Here, we have multiple nodes and one node is the manager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the other nodes are the workers.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8FBC4-D36F-420A-84B0-BE5D1F2E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6864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6CCF7A-4FE6-4202-ADB0-592A9C20BB57}"/>
              </a:ext>
            </a:extLst>
          </p:cNvPr>
          <p:cNvSpPr/>
          <p:nvPr/>
        </p:nvSpPr>
        <p:spPr>
          <a:xfrm>
            <a:off x="3851920" y="3356992"/>
            <a:ext cx="100811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DE7C0F-0D6F-4B88-8045-96F51379A67E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4355976" y="1916832"/>
            <a:ext cx="972108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4455F-7FDF-4402-AA8E-D88B9E91C796}"/>
              </a:ext>
            </a:extLst>
          </p:cNvPr>
          <p:cNvSpPr/>
          <p:nvPr/>
        </p:nvSpPr>
        <p:spPr>
          <a:xfrm>
            <a:off x="4139952" y="1628800"/>
            <a:ext cx="23762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9F4FA0-A877-4D57-A0D7-0E798C4D8D87}"/>
              </a:ext>
            </a:extLst>
          </p:cNvPr>
          <p:cNvSpPr/>
          <p:nvPr/>
        </p:nvSpPr>
        <p:spPr>
          <a:xfrm>
            <a:off x="2915816" y="4653136"/>
            <a:ext cx="2880320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BF74F3-6655-4047-A8EE-5DB79C0BF511}"/>
              </a:ext>
            </a:extLst>
          </p:cNvPr>
          <p:cNvSpPr/>
          <p:nvPr/>
        </p:nvSpPr>
        <p:spPr>
          <a:xfrm>
            <a:off x="1475656" y="1988840"/>
            <a:ext cx="31683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5524D3-7CBF-4C51-A7AD-36B9E4D5FB3B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059832" y="2276872"/>
            <a:ext cx="1296144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3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architecture for multiple machines running Docker connected to each other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we can manage all these nodes from a single machine.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8FBC4-D36F-420A-84B0-BE5D1F2E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6864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343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48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google other “docker swarm” image.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1C6313-D160-4477-9482-8A21B15D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1872208" cy="11431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620EDF-DF12-49D9-99DD-37EB925E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92" y="2617480"/>
            <a:ext cx="6333081" cy="31802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045EA5-D9D2-4A81-835A-D8074AEB2FC5}"/>
              </a:ext>
            </a:extLst>
          </p:cNvPr>
          <p:cNvSpPr/>
          <p:nvPr/>
        </p:nvSpPr>
        <p:spPr>
          <a:xfrm>
            <a:off x="1331640" y="2564904"/>
            <a:ext cx="100811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64D6B-2DED-4C16-94C1-3C8CA1A6B66C}"/>
              </a:ext>
            </a:extLst>
          </p:cNvPr>
          <p:cNvCxnSpPr>
            <a:stCxn id="12" idx="2"/>
            <a:endCxn id="11" idx="1"/>
          </p:cNvCxnSpPr>
          <p:nvPr/>
        </p:nvCxnSpPr>
        <p:spPr>
          <a:xfrm>
            <a:off x="1835696" y="3212976"/>
            <a:ext cx="595496" cy="99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Here, again, we have some managers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there are some worker nodes here 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20EDF-DF12-49D9-99DD-37EB925E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333081" cy="31802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041663-33D6-4F80-B029-2E639C3885BC}"/>
              </a:ext>
            </a:extLst>
          </p:cNvPr>
          <p:cNvSpPr/>
          <p:nvPr/>
        </p:nvSpPr>
        <p:spPr>
          <a:xfrm>
            <a:off x="3131840" y="3789040"/>
            <a:ext cx="316835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A46F7-148D-40FD-A4C8-9A22E747D88D}"/>
              </a:ext>
            </a:extLst>
          </p:cNvPr>
          <p:cNvSpPr/>
          <p:nvPr/>
        </p:nvSpPr>
        <p:spPr>
          <a:xfrm>
            <a:off x="2051720" y="1628800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58A6D6-8C8F-4FCA-B3F7-DFAB3DA186E6}"/>
              </a:ext>
            </a:extLst>
          </p:cNvPr>
          <p:cNvCxnSpPr>
            <a:endCxn id="7" idx="0"/>
          </p:cNvCxnSpPr>
          <p:nvPr/>
        </p:nvCxnSpPr>
        <p:spPr>
          <a:xfrm>
            <a:off x="3275856" y="1916832"/>
            <a:ext cx="144016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299EF-2352-4082-81F3-4AE65F91B9B9}"/>
              </a:ext>
            </a:extLst>
          </p:cNvPr>
          <p:cNvSpPr/>
          <p:nvPr/>
        </p:nvSpPr>
        <p:spPr>
          <a:xfrm>
            <a:off x="1403648" y="1988840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457A6-A4B2-4ED1-9AD3-4D0365253CAE}"/>
              </a:ext>
            </a:extLst>
          </p:cNvPr>
          <p:cNvSpPr/>
          <p:nvPr/>
        </p:nvSpPr>
        <p:spPr>
          <a:xfrm>
            <a:off x="2051720" y="4437112"/>
            <a:ext cx="5328592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74DEB8-946E-499F-9C9F-0B7D29BB84D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167844" y="2276872"/>
            <a:ext cx="1548172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look at some more google “docker swarm” image.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24CEE-8E2A-4D1C-8512-1A2A5ECD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2083494" cy="12961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1" y="2204767"/>
            <a:ext cx="5688632" cy="42645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0D7056-EE0C-4BB0-8C71-3833C79DEC66}"/>
              </a:ext>
            </a:extLst>
          </p:cNvPr>
          <p:cNvSpPr/>
          <p:nvPr/>
        </p:nvSpPr>
        <p:spPr>
          <a:xfrm>
            <a:off x="395536" y="3068960"/>
            <a:ext cx="108012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9E46A-5963-4C1E-A4AC-5568661E549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1475656" y="3465004"/>
            <a:ext cx="1296145" cy="87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Docker Swarm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Swarm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exactly what we will do in this Episode.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a node which we create as a swarm.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swarm manager.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https://www.youtube.com/watch?v=Tm0Q5zr3FL4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8150B-1704-42D5-B187-80CB1CBD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64904"/>
            <a:ext cx="5112569" cy="38326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030C8-A3DC-48ED-AE8E-43D4251FE239}"/>
              </a:ext>
            </a:extLst>
          </p:cNvPr>
          <p:cNvSpPr/>
          <p:nvPr/>
        </p:nvSpPr>
        <p:spPr>
          <a:xfrm>
            <a:off x="827584" y="1916832"/>
            <a:ext cx="43924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F7CC5-5A47-47F9-B695-98C41CC050A1}"/>
              </a:ext>
            </a:extLst>
          </p:cNvPr>
          <p:cNvSpPr/>
          <p:nvPr/>
        </p:nvSpPr>
        <p:spPr>
          <a:xfrm>
            <a:off x="2339752" y="3356992"/>
            <a:ext cx="2376264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63F32-9148-48E3-9461-B2A7A3DD805F}"/>
              </a:ext>
            </a:extLst>
          </p:cNvPr>
          <p:cNvCxnSpPr>
            <a:endCxn id="8" idx="0"/>
          </p:cNvCxnSpPr>
          <p:nvPr/>
        </p:nvCxnSpPr>
        <p:spPr>
          <a:xfrm>
            <a:off x="2987824" y="2564904"/>
            <a:ext cx="54006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0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1802</Words>
  <Application>Microsoft Office PowerPoint</Application>
  <PresentationFormat>On-screen Show (4:3)</PresentationFormat>
  <Paragraphs>289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佈景主題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 Docker Swarm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15.1 Setup Docker Swarm on Ubuntu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883</cp:revision>
  <dcterms:created xsi:type="dcterms:W3CDTF">2018-09-28T16:40:41Z</dcterms:created>
  <dcterms:modified xsi:type="dcterms:W3CDTF">2021-12-13T21:14:45Z</dcterms:modified>
</cp:coreProperties>
</file>