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4" r:id="rId17"/>
    <p:sldId id="286" r:id="rId18"/>
    <p:sldId id="288" r:id="rId19"/>
    <p:sldId id="287" r:id="rId20"/>
    <p:sldId id="289" r:id="rId21"/>
    <p:sldId id="292" r:id="rId22"/>
    <p:sldId id="293" r:id="rId23"/>
    <p:sldId id="294" r:id="rId24"/>
    <p:sldId id="295" r:id="rId25"/>
    <p:sldId id="269" r:id="rId26"/>
    <p:sldId id="290" r:id="rId27"/>
    <p:sldId id="291" r:id="rId28"/>
    <p:sldId id="25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84" d="100"/>
          <a:sy n="84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docker.com/get-started/swarm-deploy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C/containerization.html" TargetMode="External"/><Relationship Id="rId2" Type="http://schemas.openxmlformats.org/officeDocument/2006/relationships/hyperlink" Target="https://stackoverflow.com/questions/38623027/what-is-the-difference-between-docker-machine-and-docker-compo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docker.com/machine/install-machin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docker.com/machine/install-machine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tackoverflow.com/questions/56842036/docker-machine-looks-for-files-in-the-wrong-path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RG4Y8ZYbuEU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G4Y8ZYbuEU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Docker Swarm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exactly what we will do in this Episode.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a node which we create as a swarm.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swarm manager.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50B-1704-42D5-B187-80CB1CBD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64904"/>
            <a:ext cx="5112569" cy="38326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E030C8-A3DC-48ED-AE8E-43D4251FE239}"/>
              </a:ext>
            </a:extLst>
          </p:cNvPr>
          <p:cNvSpPr/>
          <p:nvPr/>
        </p:nvSpPr>
        <p:spPr>
          <a:xfrm>
            <a:off x="755576" y="1916832"/>
            <a:ext cx="439248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F7CC5-5A47-47F9-B695-98C41CC050A1}"/>
              </a:ext>
            </a:extLst>
          </p:cNvPr>
          <p:cNvSpPr/>
          <p:nvPr/>
        </p:nvSpPr>
        <p:spPr>
          <a:xfrm>
            <a:off x="2339752" y="3356992"/>
            <a:ext cx="2376264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863F32-9148-48E3-9461-B2A7A3DD805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987824" y="2564904"/>
            <a:ext cx="54006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3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three workers.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we have created services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we have all of them in a single machine. 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50B-1704-42D5-B187-80CB1CBD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708920"/>
            <a:ext cx="5112569" cy="38326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E030C8-A3DC-48ED-AE8E-43D4251FE239}"/>
              </a:ext>
            </a:extLst>
          </p:cNvPr>
          <p:cNvSpPr/>
          <p:nvPr/>
        </p:nvSpPr>
        <p:spPr>
          <a:xfrm>
            <a:off x="827584" y="1556792"/>
            <a:ext cx="252028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F7CC5-5A47-47F9-B695-98C41CC050A1}"/>
              </a:ext>
            </a:extLst>
          </p:cNvPr>
          <p:cNvSpPr/>
          <p:nvPr/>
        </p:nvSpPr>
        <p:spPr>
          <a:xfrm>
            <a:off x="4499992" y="2780928"/>
            <a:ext cx="2664296" cy="3744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863F32-9148-48E3-9461-B2A7A3DD805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3347864" y="1736812"/>
            <a:ext cx="2484276" cy="10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0836CA-0220-4CD3-AEE8-02B1C6939869}"/>
              </a:ext>
            </a:extLst>
          </p:cNvPr>
          <p:cNvSpPr/>
          <p:nvPr/>
        </p:nvSpPr>
        <p:spPr>
          <a:xfrm>
            <a:off x="2195736" y="3429000"/>
            <a:ext cx="2160240" cy="2304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16E5E4-3472-4A49-A9EC-FB92B3F9144D}"/>
              </a:ext>
            </a:extLst>
          </p:cNvPr>
          <p:cNvSpPr/>
          <p:nvPr/>
        </p:nvSpPr>
        <p:spPr>
          <a:xfrm>
            <a:off x="827584" y="1916832"/>
            <a:ext cx="309634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9A94EA-E9C0-4613-8E79-682E28CE4D24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2375756" y="2276872"/>
            <a:ext cx="90010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2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841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swarm manager control all dockers.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look the advantages of Docker manager and how it work together with workers at the Enterprise level.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know how useful Docker Swarm can help.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50B-1704-42D5-B187-80CB1CBD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24944"/>
            <a:ext cx="4896545" cy="3670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8440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C6CA54-47BC-49A4-8EEA-5D9DB954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933056"/>
            <a:ext cx="5113834" cy="23424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4401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Swarm is a tool for container Orchestra.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does that mean?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suppose we have 100 containers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4DA60D-1B37-4544-B507-2030C04DAFF4}"/>
              </a:ext>
            </a:extLst>
          </p:cNvPr>
          <p:cNvSpPr/>
          <p:nvPr/>
        </p:nvSpPr>
        <p:spPr>
          <a:xfrm>
            <a:off x="3779912" y="2276872"/>
            <a:ext cx="15121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4517B-3D24-409C-85A0-97609B218734}"/>
              </a:ext>
            </a:extLst>
          </p:cNvPr>
          <p:cNvSpPr/>
          <p:nvPr/>
        </p:nvSpPr>
        <p:spPr>
          <a:xfrm>
            <a:off x="2195736" y="4653136"/>
            <a:ext cx="16561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F0890-EA7C-4DD1-9E4B-27A36B7CC69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023828" y="2564904"/>
            <a:ext cx="1512168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0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D4524E7-1E2B-47CE-8A98-672B4A89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933056"/>
            <a:ext cx="5113834" cy="23424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7281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we need to heath check on every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we need to ensure that all containers are up every time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…in case one container is down,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…the other container takes up its task and then adding updating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4517B-3D24-409C-85A0-97609B218734}"/>
              </a:ext>
            </a:extLst>
          </p:cNvPr>
          <p:cNvSpPr/>
          <p:nvPr/>
        </p:nvSpPr>
        <p:spPr>
          <a:xfrm>
            <a:off x="2339752" y="5157192"/>
            <a:ext cx="352839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F0890-EA7C-4DD1-9E4B-27A36B7CC69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4103948" y="2996952"/>
            <a:ext cx="396044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8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D4524E7-1E2B-47CE-8A98-672B4A89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933056"/>
            <a:ext cx="5113834" cy="23424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5922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…therefore, we need something like Docker Swarm or some other orchestration tools.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Other tools can be Kubernetes or Apache Mesos.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Kubernetes and Apache Mesos work similarly to Docker Swarm.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are the orchestration tools that help us in managing and controlling multiple Docker containers as  a single service.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what Docker Swarm and what it does.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4517B-3D24-409C-85A0-97609B218734}"/>
              </a:ext>
            </a:extLst>
          </p:cNvPr>
          <p:cNvSpPr/>
          <p:nvPr/>
        </p:nvSpPr>
        <p:spPr>
          <a:xfrm>
            <a:off x="2195736" y="5877272"/>
            <a:ext cx="496855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F0890-EA7C-4DD1-9E4B-27A36B7CC69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499992" y="3861048"/>
            <a:ext cx="180020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8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4F08316-88FC-46DE-B2EE-83604D09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50443"/>
            <a:ext cx="7981950" cy="1276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pre-requisites for Docker swarm are: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We should have docker 1.13 or higher.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Docker Machine as installed for Windows, Mac, and Linux.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F0890-EA7C-4DD1-9E4B-27A36B7CC69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4499992" y="2636912"/>
            <a:ext cx="30535" cy="51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3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https://docs.docker.com/get-started/swarm-deploy/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97E62E-743A-4F03-AE52-CF4A006F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32856"/>
            <a:ext cx="6241089" cy="40251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015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4824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Install Docker Machine for Windows or Macs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difference between the Docker (command-line) and Docker Machine?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https://stackoverflow.com/questions/38623027/what-is-the-difference-between-docker-machine-and-docker-compose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Docker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 is the command-line tool that uses 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hlinkClick r:id="rId3"/>
              </a:rPr>
              <a:t>containerization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 to manage multiple images and containers and volumes and such -- a container is basically a lightweight virtual machine. See 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hlinkClick r:id="rId4"/>
              </a:rPr>
              <a:t>https://docs.docker.com/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 for extensive documentation.</a:t>
            </a:r>
            <a:endParaRPr lang="en-US" altLang="en-US" sz="1800" dirty="0">
              <a:solidFill>
                <a:srgbClr val="242729"/>
              </a:solidFill>
              <a:latin typeface="var(--theme-question-body-font-family)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Until recently Docker didn't run on native Mac or Windows OS, so another tool was created,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Docker-Machine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, which creates a virtual machine (using yet another tool, e.g.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Oracle VirtualBox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), runs Docker on that VM, and helps coordinate between the host OS and the Docker VM.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Since Docker isn't running on your actual host OS,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docker-machine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 needs to deal with IP addresses and ports and volumes and such.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And its settings are saved in environment variables, which means you have to run commands like this every time you open a new shell.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224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Install Docker Machine for Windows or Macs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</a:t>
            </a:r>
            <a:r>
              <a:rPr lang="en-US" sz="1800" b="1" dirty="0">
                <a:solidFill>
                  <a:srgbClr val="C00000"/>
                </a:solidFill>
                <a:hlinkClick r:id="rId2"/>
              </a:rPr>
              <a:t>https://docs.docker.com/machine/install-machine/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you do not have Docker Machine on Windows and Macs, you can install it from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EBC2AF-D75D-4CA5-8AD4-CB477DCEC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636912"/>
            <a:ext cx="4707510" cy="45116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875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33123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the following 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What is Docker Swarm?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Why to Use it?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How to create and manage Docker Swarm?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 Scaling Services up and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 Features/Helpful tips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swarm is a group of machine that are running Docker and Joined into a cluster.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ABB85-10AC-4360-BE76-3B4D03FD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653136"/>
            <a:ext cx="4286250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6642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Install Docker Machine for Windows or Macs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the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Check for docker version: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check for Docker machine: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you dot have the Docker Machine on Windows or Macs, install the Docker Machine first.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54E10-10F9-4BB5-B2A2-27094B66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149080"/>
            <a:ext cx="5991225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09336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8722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Install Docker Machine for Windows or Macs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Linux, remove the exiting Docker-machine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https://docs.docker.com/machine/install-machine/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</a:rPr>
              <a:t>Remove docker, installed via snap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</a:rPr>
              <a:t>: sudo snap remove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92E"/>
                </a:solidFill>
              </a:rPr>
              <a:t>2. </a:t>
            </a:r>
            <a:r>
              <a:rPr lang="en-US" sz="1800" b="0" i="0" dirty="0">
                <a:solidFill>
                  <a:srgbClr val="24292E"/>
                </a:solidFill>
                <a:effectLst/>
              </a:rPr>
              <a:t>Install docker-machine with </a:t>
            </a:r>
            <a:r>
              <a:rPr lang="en-US" sz="1800" b="1" i="0" dirty="0">
                <a:solidFill>
                  <a:srgbClr val="24292E"/>
                </a:solidFill>
                <a:effectLst/>
              </a:rPr>
              <a:t>official instructions</a:t>
            </a:r>
            <a:r>
              <a:rPr lang="en-US" sz="1800" b="0" i="0" dirty="0">
                <a:solidFill>
                  <a:srgbClr val="24292E"/>
                </a:solidFill>
                <a:effectLst/>
              </a:rPr>
              <a:t>: </a:t>
            </a:r>
            <a:r>
              <a:rPr lang="en-US" sz="1800" b="0" i="0" u="sng" dirty="0">
                <a:solidFill>
                  <a:srgbClr val="24292E"/>
                </a:solidFill>
                <a:effectLst/>
                <a:hlinkClick r:id="rId2"/>
              </a:rPr>
              <a:t>https://docs.docker.com/machine/install-machine/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479A15-C8D1-4D87-BA7F-23FBB3C4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84984"/>
            <a:ext cx="7286253" cy="20642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5584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944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Install Docker-machine on Linux: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https://stackoverflow.com/questions/56842036/docker-machine-looks-for-files-in-the-wrong-path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machine install the wrong path /</a:t>
            </a:r>
            <a:r>
              <a:rPr lang="en-US" sz="1800" b="1" dirty="0" err="1">
                <a:solidFill>
                  <a:schemeClr val="tx1"/>
                </a:solidFill>
              </a:rPr>
              <a:t>usr</a:t>
            </a:r>
            <a:r>
              <a:rPr lang="en-US" sz="1800" b="1" dirty="0">
                <a:solidFill>
                  <a:schemeClr val="tx1"/>
                </a:solidFill>
              </a:rPr>
              <a:t>/local/bin.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the following command after the installation.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ln /</a:t>
            </a:r>
            <a:r>
              <a:rPr lang="en-US" sz="1800" b="1" dirty="0" err="1">
                <a:solidFill>
                  <a:schemeClr val="tx1"/>
                </a:solidFill>
              </a:rPr>
              <a:t>usr</a:t>
            </a:r>
            <a:r>
              <a:rPr lang="en-US" sz="1800" b="1" dirty="0">
                <a:solidFill>
                  <a:schemeClr val="tx1"/>
                </a:solidFill>
              </a:rPr>
              <a:t>/local/bin/docker-machine /snap/bin/docker-machine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FCB5B-658A-4A8B-AD64-D3CB8643B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573016"/>
            <a:ext cx="7905750" cy="809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40945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80920" cy="20882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Install Docker-machine on Linux: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https://www.youtube.com/watch?v=RG4Y8ZYbuEU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Turn on Virtualization.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Start &gt; Settings &gt;  Update &amp; Security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Recovery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&gt;Advanced start &gt; Restart now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0ABBD-7198-4046-A4FE-83F88F46E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01008"/>
            <a:ext cx="3037912" cy="282005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4184AA-72B2-457F-A2AA-FF539E9EDDBF}"/>
              </a:ext>
            </a:extLst>
          </p:cNvPr>
          <p:cNvSpPr/>
          <p:nvPr/>
        </p:nvSpPr>
        <p:spPr>
          <a:xfrm>
            <a:off x="1619672" y="5373216"/>
            <a:ext cx="180020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83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80920" cy="20162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Install Docker-machine on Linux: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https://www.youtube.com/watch?v=RG4Y8ZYbuEU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Restart computer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Trouble Shooting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Advanced options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Setting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50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Create Docker Machine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Create Docker Machine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06489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Create Docker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to create Docker Machine to access the a node for Docker Swarm.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are going to create multiple machines as in the right below diagram.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One machine is the manager and other machines are the workers.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7B24C-7F9A-4C1A-A758-851D6FA5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01008"/>
            <a:ext cx="4429125" cy="2038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CF54AA-D00B-498F-AA45-9BA4F4C4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429000"/>
            <a:ext cx="3912089" cy="2932742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DD320E-D9EC-4FE9-92E3-0DE27B0262E7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4427984" y="2636912"/>
            <a:ext cx="2532109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190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Create Docker Machine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064896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Create Docker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Linux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apt-get install virtualbox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docker-machine create --driver virtualbox manager1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CF4C2A-6053-4B40-AE96-DFD620395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68960"/>
            <a:ext cx="5838825" cy="685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3383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Google “Docker Swarm” Images.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3DD8B0-2923-4001-A12F-8DA5969C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5"/>
            <a:ext cx="2232248" cy="14395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168C7D-C0AC-42DB-9155-791FE0CDEBB9}"/>
              </a:ext>
            </a:extLst>
          </p:cNvPr>
          <p:cNvSpPr/>
          <p:nvPr/>
        </p:nvSpPr>
        <p:spPr>
          <a:xfrm>
            <a:off x="2051720" y="2996952"/>
            <a:ext cx="93610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80380C-5D82-4D6B-B89C-6E07ED6A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0" y="2708920"/>
            <a:ext cx="5686425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41DCF9-9A87-49BB-8F08-1054ACEDE23D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>
            <a:off x="2519772" y="3645024"/>
            <a:ext cx="520608" cy="66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8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Here, we have multiple nodes and one node is the manager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the other nodes are the workers.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8FBC4-D36F-420A-84B0-BE5D1F2E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686425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6CCF7A-4FE6-4202-ADB0-592A9C20BB57}"/>
              </a:ext>
            </a:extLst>
          </p:cNvPr>
          <p:cNvSpPr/>
          <p:nvPr/>
        </p:nvSpPr>
        <p:spPr>
          <a:xfrm>
            <a:off x="3851920" y="3356992"/>
            <a:ext cx="100811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DE7C0F-0D6F-4B88-8045-96F51379A67E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flipH="1">
            <a:off x="4355976" y="1916832"/>
            <a:ext cx="972108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4455F-7FDF-4402-AA8E-D88B9E91C796}"/>
              </a:ext>
            </a:extLst>
          </p:cNvPr>
          <p:cNvSpPr/>
          <p:nvPr/>
        </p:nvSpPr>
        <p:spPr>
          <a:xfrm>
            <a:off x="4139952" y="1628800"/>
            <a:ext cx="23762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9F4FA0-A877-4D57-A0D7-0E798C4D8D87}"/>
              </a:ext>
            </a:extLst>
          </p:cNvPr>
          <p:cNvSpPr/>
          <p:nvPr/>
        </p:nvSpPr>
        <p:spPr>
          <a:xfrm>
            <a:off x="2915816" y="4653136"/>
            <a:ext cx="2880320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BF74F3-6655-4047-A8EE-5DB79C0BF511}"/>
              </a:ext>
            </a:extLst>
          </p:cNvPr>
          <p:cNvSpPr/>
          <p:nvPr/>
        </p:nvSpPr>
        <p:spPr>
          <a:xfrm>
            <a:off x="1475656" y="1988840"/>
            <a:ext cx="31683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5524D3-7CBF-4C51-A7AD-36B9E4D5FB3B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059832" y="2276872"/>
            <a:ext cx="1296144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3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architecture for multiple machines running Docker connected to each other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we can manage all these nodes from a single machine.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8FBC4-D36F-420A-84B0-BE5D1F2E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686425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0343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48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google other “docker swarm” image.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1C6313-D160-4477-9482-8A21B15D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1872208" cy="114313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620EDF-DF12-49D9-99DD-37EB925E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192" y="2617480"/>
            <a:ext cx="6333081" cy="31802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045EA5-D9D2-4A81-835A-D8074AEB2FC5}"/>
              </a:ext>
            </a:extLst>
          </p:cNvPr>
          <p:cNvSpPr/>
          <p:nvPr/>
        </p:nvSpPr>
        <p:spPr>
          <a:xfrm>
            <a:off x="1331640" y="2564904"/>
            <a:ext cx="100811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964D6B-2DED-4C16-94C1-3C8CA1A6B66C}"/>
              </a:ext>
            </a:extLst>
          </p:cNvPr>
          <p:cNvCxnSpPr>
            <a:stCxn id="12" idx="2"/>
            <a:endCxn id="11" idx="1"/>
          </p:cNvCxnSpPr>
          <p:nvPr/>
        </p:nvCxnSpPr>
        <p:spPr>
          <a:xfrm>
            <a:off x="1835696" y="3212976"/>
            <a:ext cx="595496" cy="99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6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Here, again, we have some managers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there are some worker nodes here 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620EDF-DF12-49D9-99DD-37EB925E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333081" cy="31802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041663-33D6-4F80-B029-2E639C3885BC}"/>
              </a:ext>
            </a:extLst>
          </p:cNvPr>
          <p:cNvSpPr/>
          <p:nvPr/>
        </p:nvSpPr>
        <p:spPr>
          <a:xfrm>
            <a:off x="3131840" y="3789040"/>
            <a:ext cx="316835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A46F7-148D-40FD-A4C8-9A22E747D88D}"/>
              </a:ext>
            </a:extLst>
          </p:cNvPr>
          <p:cNvSpPr/>
          <p:nvPr/>
        </p:nvSpPr>
        <p:spPr>
          <a:xfrm>
            <a:off x="2051720" y="1628800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58A6D6-8C8F-4FCA-B3F7-DFAB3DA186E6}"/>
              </a:ext>
            </a:extLst>
          </p:cNvPr>
          <p:cNvCxnSpPr>
            <a:endCxn id="7" idx="0"/>
          </p:cNvCxnSpPr>
          <p:nvPr/>
        </p:nvCxnSpPr>
        <p:spPr>
          <a:xfrm>
            <a:off x="3275856" y="1916832"/>
            <a:ext cx="144016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299EF-2352-4082-81F3-4AE65F91B9B9}"/>
              </a:ext>
            </a:extLst>
          </p:cNvPr>
          <p:cNvSpPr/>
          <p:nvPr/>
        </p:nvSpPr>
        <p:spPr>
          <a:xfrm>
            <a:off x="1403648" y="1988840"/>
            <a:ext cx="352839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457A6-A4B2-4ED1-9AD3-4D0365253CAE}"/>
              </a:ext>
            </a:extLst>
          </p:cNvPr>
          <p:cNvSpPr/>
          <p:nvPr/>
        </p:nvSpPr>
        <p:spPr>
          <a:xfrm>
            <a:off x="2051720" y="4437112"/>
            <a:ext cx="5328592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74DEB8-946E-499F-9C9F-0B7D29BB84D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167844" y="2276872"/>
            <a:ext cx="1548172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8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look at some more google “docker swarm” image.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224CEE-8E2A-4D1C-8512-1A2A5ECD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64904"/>
            <a:ext cx="2083494" cy="12961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50B-1704-42D5-B187-80CB1CBD9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1" y="2204767"/>
            <a:ext cx="5688632" cy="42645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0D7056-EE0C-4BB0-8C71-3833C79DEC66}"/>
              </a:ext>
            </a:extLst>
          </p:cNvPr>
          <p:cNvSpPr/>
          <p:nvPr/>
        </p:nvSpPr>
        <p:spPr>
          <a:xfrm>
            <a:off x="395536" y="3068960"/>
            <a:ext cx="1080120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B9E46A-5963-4C1E-A4AC-5568661E5490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1475656" y="3465004"/>
            <a:ext cx="1296145" cy="87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8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exactly what we will do in this Episode.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a node which we create as a swarm.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swarm manager.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https://www.youtube.com/watch?v=bU2NNFJ-UXA&amp;list=PLhW3qG5bs-L99pQsZ74f-LC-tOEsBp2rK&amp;index=15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50B-1704-42D5-B187-80CB1CBD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64904"/>
            <a:ext cx="5112569" cy="38326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E030C8-A3DC-48ED-AE8E-43D4251FE239}"/>
              </a:ext>
            </a:extLst>
          </p:cNvPr>
          <p:cNvSpPr/>
          <p:nvPr/>
        </p:nvSpPr>
        <p:spPr>
          <a:xfrm>
            <a:off x="827584" y="1916832"/>
            <a:ext cx="439248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F7CC5-5A47-47F9-B695-98C41CC050A1}"/>
              </a:ext>
            </a:extLst>
          </p:cNvPr>
          <p:cNvSpPr/>
          <p:nvPr/>
        </p:nvSpPr>
        <p:spPr>
          <a:xfrm>
            <a:off x="2339752" y="3356992"/>
            <a:ext cx="2376264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863F32-9148-48E3-9461-B2A7A3DD805F}"/>
              </a:ext>
            </a:extLst>
          </p:cNvPr>
          <p:cNvCxnSpPr>
            <a:endCxn id="8" idx="0"/>
          </p:cNvCxnSpPr>
          <p:nvPr/>
        </p:nvCxnSpPr>
        <p:spPr>
          <a:xfrm>
            <a:off x="2987824" y="2564904"/>
            <a:ext cx="54006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0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1655</Words>
  <Application>Microsoft Office PowerPoint</Application>
  <PresentationFormat>On-screen Show (4:3)</PresentationFormat>
  <Paragraphs>218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inherit</vt:lpstr>
      <vt:lpstr>var(--theme-question-body-font-family)</vt:lpstr>
      <vt:lpstr>Wingdings</vt:lpstr>
      <vt:lpstr>Office 佈景主題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15.1 Create Docker Machine </vt:lpstr>
      <vt:lpstr>15.1 Create Docker Machine</vt:lpstr>
      <vt:lpstr>15.1 Create Docker Machine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766</cp:revision>
  <dcterms:created xsi:type="dcterms:W3CDTF">2018-09-28T16:40:41Z</dcterms:created>
  <dcterms:modified xsi:type="dcterms:W3CDTF">2021-06-19T00:51:41Z</dcterms:modified>
</cp:coreProperties>
</file>