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6" r:id="rId3"/>
    <p:sldId id="267" r:id="rId4"/>
    <p:sldId id="268" r:id="rId5"/>
    <p:sldId id="269" r:id="rId6"/>
    <p:sldId id="270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59" d="100"/>
          <a:sy n="59" d="100"/>
        </p:scale>
        <p:origin x="143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2021/12/8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2021/12/8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2021/12/8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2021/12/8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2021/12/8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2021/12/8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2021/12/8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2021/12/8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2021/12/8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2021/12/8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2021/12/8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2021/12/8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2021/12/8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YCrRy7pBzdc&amp;list=PLhW3qG5bs-L99pQsZ74f-LC-tOEsBp2rK&amp;index=3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CrRy7pBzdc&amp;list=PLhW3qG5bs-L99pQsZ74f-LC-tOEsBp2rK&amp;index=3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YCrRy7pBzdc&amp;list=PLhW3qG5bs-L99pQsZ74f-LC-tOEsBp2rK&amp;index=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CrRy7pBzdc&amp;list=PLhW3qG5bs-L99pQsZ74f-LC-tOEsBp2rK&amp;index=3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YCrRy7pBzdc&amp;list=PLhW3qG5bs-L99pQsZ74f-LC-tOEsBp2rK&amp;index=3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 Docker Advantage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Docker Advantage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19128"/>
            <a:ext cx="8352928" cy="23538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Build App Only Once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An Application inside a container can run on any system that has Docker installed.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There is no need to build and configure app multiple times on different platforms.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can create a Docker image and put on a Docker Hub or any repository.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Then, we can pull this image on any environment and run the image to create a Docker container. Our application will run inside this container.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can do the same with any environment.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https://www.youtube.com/watch?v=YCrRy7pBzdc&amp;list=PLhW3qG5bs-L99pQsZ74f-LC-tOEsBp2rK&amp;index=3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22E4BF-913E-4703-B28F-E323596C2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980" y="3667400"/>
            <a:ext cx="5795020" cy="293139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85775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Docker Advantage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19128"/>
            <a:ext cx="8352928" cy="17058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Build App Only Once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With Docker, we test our application inside a container and ship it inside a container.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environment we test is identical the app will run in production.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These two environments are running the same Docker container.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https://www.youtube.com/watch?v=YCrRy7pBzdc&amp;list=PLhW3qG5bs-L99pQsZ74f-LC-tOEsBp2rK&amp;index=3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996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Docker Advantage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19127"/>
            <a:ext cx="8352928" cy="212530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Portability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portability is a create feature with Docker. If we create a container with AWS EC2, we can pull this container to a Virtual Box and run. Docker containers can run on any platform.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It can run our local system, AWS EC2, Google Cloud Platform, Rackspace Server, VirtualBox, and etc.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 container running on AWS can easily be ported to VirtualBox.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https://www.youtube.com/watch?v=YCrRy7pBzdc&amp;list=PLhW3qG5bs-L99pQsZ74f-LC-tOEsBp2rK&amp;index=3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02E212-E47C-46CC-99AD-91C106DE1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3464996"/>
            <a:ext cx="5904656" cy="1722191"/>
          </a:xfrm>
          <a:prstGeom prst="rect">
            <a:avLst/>
          </a:prstGeom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57D6A6-A641-40BE-9726-D5D820310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887" y="4929018"/>
            <a:ext cx="2289001" cy="140461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B9EBAB9-39A6-4318-82ED-4DA05111342D}"/>
              </a:ext>
            </a:extLst>
          </p:cNvPr>
          <p:cNvSpPr/>
          <p:nvPr/>
        </p:nvSpPr>
        <p:spPr>
          <a:xfrm>
            <a:off x="1547664" y="3429000"/>
            <a:ext cx="6840760" cy="302519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02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Docker Advantage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19128"/>
            <a:ext cx="8352928" cy="12737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Version Control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Git: Docker has built-in version control system (same as s Git).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Git Repository: Docker containers is similar to Git repositories. We can commit changes to Docker images and version control them.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https://www.youtube.com/watch?v=YCrRy7pBzdc&amp;list=PLhW3qG5bs-L99pQsZ74f-LC-tOEsBp2rK&amp;index=3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8844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Docker Advantage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19127"/>
            <a:ext cx="8352928" cy="163380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Container Isolation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With Docker, every application works in isolation in its own container and does not interfere with other applications running on the same system.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Multiple containers can run on the same system without interference.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can delete the container without affect other containers in the system.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https://www.youtube.com/watch?v=YCrRy7pBzdc&amp;list=PLhW3qG5bs-L99pQsZ74f-LC-tOEsBp2rK&amp;index=3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03F490-F76B-4067-9698-86F670C05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3068960"/>
            <a:ext cx="5906988" cy="315718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03833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2021/12/8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</TotalTime>
  <Words>436</Words>
  <Application>Microsoft Office PowerPoint</Application>
  <PresentationFormat>On-screen Show (4:3)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3 Docker Advantage</vt:lpstr>
      <vt:lpstr>3 Docker Advantage</vt:lpstr>
      <vt:lpstr>3 Docker Advantage</vt:lpstr>
      <vt:lpstr>3 Docker Advantage</vt:lpstr>
      <vt:lpstr>3 Docker Advantage</vt:lpstr>
      <vt:lpstr>3 Docker Advantage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454</cp:revision>
  <dcterms:created xsi:type="dcterms:W3CDTF">2018-09-28T16:40:41Z</dcterms:created>
  <dcterms:modified xsi:type="dcterms:W3CDTF">2021-12-09T03:11:13Z</dcterms:modified>
</cp:coreProperties>
</file>