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71" r:id="rId4"/>
    <p:sldId id="264" r:id="rId5"/>
    <p:sldId id="273" r:id="rId6"/>
    <p:sldId id="272" r:id="rId7"/>
    <p:sldId id="274" r:id="rId8"/>
    <p:sldId id="266" r:id="rId9"/>
    <p:sldId id="275" r:id="rId10"/>
    <p:sldId id="265" r:id="rId11"/>
    <p:sldId id="267" r:id="rId12"/>
    <p:sldId id="268" r:id="rId13"/>
    <p:sldId id="269" r:id="rId14"/>
    <p:sldId id="277" r:id="rId15"/>
    <p:sldId id="276" r:id="rId16"/>
    <p:sldId id="270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25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fPXI_MnBOY&amp;list=PLC3y8-rFHvwgg3vaYJgHGnModB54rxOk3&amp;index=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fPXI_MnBOY&amp;list=PLC3y8-rFHvwgg3vaYJgHGnModB54rxOk3&amp;index=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PXI_MnBOY&amp;list=PLC3y8-rFHvwgg3vaYJgHGnModB54rxOk3&amp;index=8" TargetMode="External"/><Relationship Id="rId2" Type="http://schemas.openxmlformats.org/officeDocument/2006/relationships/hyperlink" Target="https://github.com/facebook/react/issues/1352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fPXI_MnBOY&amp;list=PLC3y8-rFHvwgg3vaYJgHGnModB54rxOk3&amp;index=8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fPXI_MnBOY&amp;list=PLC3y8-rFHvwgg3vaYJgHGnModB54rxOk3&amp;index=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fPXI_MnBOY&amp;list=PLC3y8-rFHvwgg3vaYJgHGnModB54rxOk3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fPXI_MnBOY&amp;list=PLC3y8-rFHvwgg3vaYJgHGnModB54rxOk3&amp;index=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7fPXI_MnBOY&amp;list=PLC3y8-rFHvwgg3vaYJgHGnModB54rxOk3&amp;index=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7fPXI_MnBOY&amp;list=PLC3y8-rFHvwgg3vaYJgHGnModB54rxOk3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7fPXI_MnBOY&amp;list=PLC3y8-rFHvwgg3vaYJgHGnModB54rxOk3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JSX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8.3 HTML vs.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15841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JSX: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React Library include the translation of JSX into JavaScript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we have hundreds of elements, the JavaScript code to create element will become very clumsy.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JSX, on the other hand, will keep the code elegant, simple, and readable.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https://www.youtube.com/watch?v=7fPXI_MnBOY&amp;list=PLC3y8-rFHvwgg3vaYJgHGnModB54rxOk3&amp;index=8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41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8.3 HTML vs.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648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HTML vs JSX: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compare the difference of HTML and JSX.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https://www.youtube.com/watch?v=7fPXI_MnBOY&amp;list=PLC3y8-rFHvwgg3vaYJgHGnModB54rxOk3&amp;index=8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136A9-9684-45DD-A469-588E8C9A86DC}"/>
              </a:ext>
            </a:extLst>
          </p:cNvPr>
          <p:cNvSpPr/>
          <p:nvPr/>
        </p:nvSpPr>
        <p:spPr>
          <a:xfrm>
            <a:off x="491306" y="2558244"/>
            <a:ext cx="3912652" cy="1813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</a:t>
            </a:r>
          </a:p>
          <a:p>
            <a:r>
              <a:rPr lang="en-US" dirty="0">
                <a:solidFill>
                  <a:schemeClr val="tx1"/>
                </a:solidFill>
              </a:rPr>
              <a:t>for</a:t>
            </a:r>
          </a:p>
          <a:p>
            <a:r>
              <a:rPr lang="en-US" dirty="0">
                <a:solidFill>
                  <a:schemeClr val="tx1"/>
                </a:solidFill>
              </a:rPr>
              <a:t>Lowercase only for property naming convention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onclick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tabindex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FB2375-681A-4EEE-AEA6-AB6CDE7FFF43}"/>
              </a:ext>
            </a:extLst>
          </p:cNvPr>
          <p:cNvSpPr/>
          <p:nvPr/>
        </p:nvSpPr>
        <p:spPr>
          <a:xfrm>
            <a:off x="491306" y="2159173"/>
            <a:ext cx="1152128" cy="32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40BE57-73E0-4676-B6F5-E892A1DC8080}"/>
              </a:ext>
            </a:extLst>
          </p:cNvPr>
          <p:cNvSpPr/>
          <p:nvPr/>
        </p:nvSpPr>
        <p:spPr>
          <a:xfrm>
            <a:off x="4794584" y="2581758"/>
            <a:ext cx="4104458" cy="155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className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htmlFor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camelCase property naming convention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onClick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tabIndex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E4EBD7-FE8C-4556-B808-D35D71811838}"/>
              </a:ext>
            </a:extLst>
          </p:cNvPr>
          <p:cNvSpPr/>
          <p:nvPr/>
        </p:nvSpPr>
        <p:spPr>
          <a:xfrm>
            <a:off x="4767333" y="2181543"/>
            <a:ext cx="1152128" cy="32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331702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8.3 HTML vs.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18002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Fire: Modernizing React DOM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https://github.com/facebook/react/issues/13525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changing code discussion panel.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Change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className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into Class and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link will help you to stay update with the changes.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https://www.youtube.com/watch?v=7fPXI_MnBOY&amp;list=PLC3y8-rFHvwgg3vaYJgHGnModB54rxOk3&amp;index=8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6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442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JSX </a:t>
            </a:r>
            <a:r>
              <a:rPr lang="en-US" altLang="zh-TW" b="1" dirty="0" err="1">
                <a:solidFill>
                  <a:srgbClr val="FFFF00"/>
                </a:solidFill>
              </a:rPr>
              <a:t>Sumamry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9183" y="1340766"/>
            <a:ext cx="8219256" cy="33123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JSX Summary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uses a lot of JSX.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It is really important to know what JSX and why JSX is used.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JavaScript XML (JSX): Extension to the JavaScript language syntax.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With the React Library, you can write XML-like code for elements and components.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Just like HTML, JSX tags have a tag name, attributes, and children.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JSX makes your React code simpler and elegant.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JSX ultimately transpiles to pure JavaScript which is understood by the browsers.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https://www.youtube.com/watch?v=7fPXI_MnBOY&amp;list=PLC3y8-rFHvwgg3vaYJgHGnModB54rxOk3&amp;index=8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0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8.4 JSX </a:t>
            </a:r>
            <a:r>
              <a:rPr lang="en-US" altLang="zh-TW" sz="4800" b="1" dirty="0" err="1">
                <a:solidFill>
                  <a:srgbClr val="FFFF00"/>
                </a:solidFill>
              </a:rPr>
              <a:t>Sumamry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279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376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What is JSX?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JavaScript Extension. JSX is very similar to 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Why we need JAX?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JSX makes your React code simpler and elegant.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3. What are difference between HTML and JAX?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Ans: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https://www.youtube.com/watch?v=7fPXI_MnBOY&amp;list=PLC3y8-rFHvwgg3vaYJgHGnModB54rxOk3&amp;index=8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60FB5-1B9E-4AFB-863F-960AB0AAA7D8}"/>
              </a:ext>
            </a:extLst>
          </p:cNvPr>
          <p:cNvSpPr/>
          <p:nvPr/>
        </p:nvSpPr>
        <p:spPr>
          <a:xfrm>
            <a:off x="515332" y="4170620"/>
            <a:ext cx="3912652" cy="17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</a:t>
            </a:r>
          </a:p>
          <a:p>
            <a:r>
              <a:rPr lang="en-US" dirty="0">
                <a:solidFill>
                  <a:schemeClr val="tx1"/>
                </a:solidFill>
              </a:rPr>
              <a:t>for</a:t>
            </a:r>
          </a:p>
          <a:p>
            <a:r>
              <a:rPr lang="en-US" dirty="0">
                <a:solidFill>
                  <a:schemeClr val="tx1"/>
                </a:solidFill>
              </a:rPr>
              <a:t>Lowercase only for property naming convention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onclick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tabindex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AD82DA-800A-4949-8073-7132493B7B7A}"/>
              </a:ext>
            </a:extLst>
          </p:cNvPr>
          <p:cNvSpPr/>
          <p:nvPr/>
        </p:nvSpPr>
        <p:spPr>
          <a:xfrm>
            <a:off x="515332" y="3771549"/>
            <a:ext cx="1152128" cy="32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F697F7-9943-4E15-BDCB-4402FFCA2764}"/>
              </a:ext>
            </a:extLst>
          </p:cNvPr>
          <p:cNvSpPr/>
          <p:nvPr/>
        </p:nvSpPr>
        <p:spPr>
          <a:xfrm>
            <a:off x="4818610" y="4194134"/>
            <a:ext cx="4104458" cy="155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className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htmlFor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camelCase property naming convention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onClick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tabIndex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8B1F4-6CF0-4C46-BD77-4E1187EEC893}"/>
              </a:ext>
            </a:extLst>
          </p:cNvPr>
          <p:cNvSpPr/>
          <p:nvPr/>
        </p:nvSpPr>
        <p:spPr>
          <a:xfrm>
            <a:off x="4791359" y="3793919"/>
            <a:ext cx="1152128" cy="32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309405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9183" y="1340766"/>
            <a:ext cx="8219256" cy="4176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JSX: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uses a lot of JSX.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It is really important to know what JSX and why JSX is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JavaScript XML (JSX): Extension to the JavaScript language syntax.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With the React Library, you can write XML-like code for elements and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Just like HTML, JSX tags have a tag name, attributes, and children.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Why do we need JSX?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Well, the truth is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JSX is not a necessity to write React applications.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can definitely use React without JSX.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But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JSX makes your React code simpler and elegant.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As you already seen, it provides a syntax which is familiar to many developers.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JSX ultimately transpiles to pure JavaScript which is understood by the browsers.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https://www.youtube.com/watch?v=7fPXI_MnBOY&amp;list=PLC3y8-rFHvwgg3vaYJgHGnModB54rxOk3&amp;index=8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9183" y="1340766"/>
            <a:ext cx="8219256" cy="24482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discussed what is JXS and why do we use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it works behind the scenes.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What is the code looks like without the JSX?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Let’s look at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What is the code looks like with JSX and without JSX?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That way, you not only understand how JXS translates to regular JavaScript but also appreciate how JSX bring out simplicity in your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rgbClr val="C00000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https://www.youtube.com/watch?v=7fPXI_MnBOY&amp;list=PLC3y8-rFHvwgg3vaYJgHGnModB54rxOk3&amp;index=8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26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JSX: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create another file component/Hello.js.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https://www.youtube.com/watch?v=7fPXI_MnBOY&amp;list=PLC3y8-rFHvwgg3vaYJgHGnModB54rxOk3&amp;index=8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C988C4-8981-47AE-A704-A21BBFDB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026" y="2151770"/>
            <a:ext cx="3790950" cy="4257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78D928-C4BD-4EA5-AF42-8684320EC00C}"/>
              </a:ext>
            </a:extLst>
          </p:cNvPr>
          <p:cNvSpPr/>
          <p:nvPr/>
        </p:nvSpPr>
        <p:spPr>
          <a:xfrm>
            <a:off x="6011146" y="5017409"/>
            <a:ext cx="1080120" cy="2880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87873A6-8BDF-40A0-9FD5-463FE5D99A78}"/>
              </a:ext>
            </a:extLst>
          </p:cNvPr>
          <p:cNvSpPr txBox="1">
            <a:spLocks/>
          </p:cNvSpPr>
          <p:nvPr/>
        </p:nvSpPr>
        <p:spPr>
          <a:xfrm>
            <a:off x="482282" y="2158632"/>
            <a:ext cx="4233734" cy="8640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Hello.js is a simple functional component that render “Hello Peter”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262907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With JSX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074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With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8640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JSX: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With JSX, it is very simple, just put the &lt;div&gt; … &lt;/div&gt;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https://www.youtube.com/watch?v=7fPXI_MnBOY&amp;list=PLC3y8-rFHvwgg3vaYJgHGnModB54rxOk3&amp;index=8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5BA05-D703-442B-B08D-346E1E90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0" y="2667320"/>
            <a:ext cx="3881754" cy="27747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52B0F7-0877-461B-9AC0-1E13B0D95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606" y="2667320"/>
            <a:ext cx="3993188" cy="22488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831774-1E7D-4D67-BDA7-6845B08BD026}"/>
              </a:ext>
            </a:extLst>
          </p:cNvPr>
          <p:cNvSpPr/>
          <p:nvPr/>
        </p:nvSpPr>
        <p:spPr>
          <a:xfrm>
            <a:off x="1172230" y="3459581"/>
            <a:ext cx="244827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Without JSX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14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8.2 Without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21986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Without JSX, we need to create all the elements by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React.createElement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Library can create element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React.createElement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(HTML element, optional property, children of HTML element)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return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React.createElement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(‘div’, null, ‘Hello Peter’);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third argument have to use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createElement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() to create element with ‘h1’ and text.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second argument can be used for ID assignment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className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assignment.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https://www.youtube.com/watch?v=7fPXI_MnBOY&amp;list=PLC3y8-rFHvwgg3vaYJgHGnModB54rxOk3&amp;index=8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5BA05-D703-442B-B08D-346E1E90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4" y="3716859"/>
            <a:ext cx="3881754" cy="27747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52B0F7-0877-461B-9AC0-1E13B0D95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16859"/>
            <a:ext cx="3993188" cy="22488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8F4BFA-29A0-4EAA-9E16-68E83D6A5941}"/>
              </a:ext>
            </a:extLst>
          </p:cNvPr>
          <p:cNvSpPr/>
          <p:nvPr/>
        </p:nvSpPr>
        <p:spPr>
          <a:xfrm>
            <a:off x="1187624" y="5157192"/>
            <a:ext cx="3321764" cy="930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4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HTML vs. JSX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90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944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8 JSX</vt:lpstr>
      <vt:lpstr>8 JSX</vt:lpstr>
      <vt:lpstr>8 JSX</vt:lpstr>
      <vt:lpstr>8 JSX</vt:lpstr>
      <vt:lpstr>8.1 With JSX</vt:lpstr>
      <vt:lpstr>8.1 With JSX</vt:lpstr>
      <vt:lpstr>8.2 Without JSX</vt:lpstr>
      <vt:lpstr>8.2 Without JSX</vt:lpstr>
      <vt:lpstr>8.3 HTML vs. JSX</vt:lpstr>
      <vt:lpstr>8.3 HTML vs. JSX</vt:lpstr>
      <vt:lpstr>8.3 HTML vs. JSX</vt:lpstr>
      <vt:lpstr>8.3 HTML vs. JSX</vt:lpstr>
      <vt:lpstr>8.1 Quiz</vt:lpstr>
      <vt:lpstr>8.4 JSX Sumamry</vt:lpstr>
      <vt:lpstr>8.4 JSX Sumamry</vt:lpstr>
      <vt:lpstr>8.1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1290</cp:revision>
  <dcterms:created xsi:type="dcterms:W3CDTF">2018-09-28T16:40:41Z</dcterms:created>
  <dcterms:modified xsi:type="dcterms:W3CDTF">2020-06-28T17:49:28Z</dcterms:modified>
</cp:coreProperties>
</file>