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67" r:id="rId4"/>
    <p:sldId id="264" r:id="rId5"/>
    <p:sldId id="265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5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99626" autoAdjust="0"/>
  </p:normalViewPr>
  <p:slideViewPr>
    <p:cSldViewPr>
      <p:cViewPr varScale="1">
        <p:scale>
          <a:sx n="98" d="100"/>
          <a:sy n="98" d="100"/>
        </p:scale>
        <p:origin x="96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lAW1Jmmr9hc&amp;list=PLC3y8-rFHvwgg3vaYJgHGnModB54rxOk3&amp;index=45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AW1Jmmr9hc&amp;list=PLC3y8-rFHvwgg3vaYJgHGnModB54rxOk3&amp;index=45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AW1Jmmr9hc&amp;list=PLC3y8-rFHvwgg3vaYJgHGnModB54rxOk3&amp;index=45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AW1Jmmr9hc&amp;list=PLC3y8-rFHvwgg3vaYJgHGnModB54rxOk3&amp;index=45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AW1Jmmr9hc&amp;list=PLC3y8-rFHvwgg3vaYJgHGnModB54rxOk3&amp;index=4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lAW1Jmmr9hc&amp;list=PLC3y8-rFHvwgg3vaYJgHGnModB54rxOk3&amp;index=45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lAW1Jmmr9hc&amp;list=PLC3y8-rFHvwgg3vaYJgHGnModB54rxOk3&amp;index=45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lAW1Jmmr9hc&amp;list=PLC3y8-rFHvwgg3vaYJgHGnModB54rxOk3&amp;index=45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lAW1Jmmr9hc&amp;list=PLC3y8-rFHvwgg3vaYJgHGnModB54rxOk3&amp;index=45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lAW1Jmmr9hc&amp;list=PLC3y8-rFHvwgg3vaYJgHGnModB54rxOk3&amp;index=45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45 </a:t>
            </a:r>
            <a:r>
              <a:rPr lang="en-US" altLang="zh-TW" sz="4800" b="1" dirty="0" err="1">
                <a:solidFill>
                  <a:srgbClr val="FFFF00"/>
                </a:solidFill>
              </a:rPr>
              <a:t>useState</a:t>
            </a:r>
            <a:r>
              <a:rPr lang="en-US" altLang="zh-TW" sz="4800" b="1" dirty="0">
                <a:solidFill>
                  <a:srgbClr val="FFFF00"/>
                </a:solidFill>
              </a:rPr>
              <a:t> Hooks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45.2 Functional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384777"/>
            <a:ext cx="8256213" cy="8920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Create a Functional Component: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This is the basic class component and state Hook in functional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https://www.youtube.com/watch?v=lAW1Jmmr9hc&amp;list=PLC3y8-rFHvwgg3vaYJgHGnModB54rxOk3&amp;index=45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EFD18D-8D8F-4285-8DF8-40BF9E8FF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2498329"/>
            <a:ext cx="4800600" cy="1562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56536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45.3 Rules of Hooks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1278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45.3 Rules of Hooks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384777"/>
            <a:ext cx="8256213" cy="20442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Rules of Hooks: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There are two important rules that you have to follow when using Hooks.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1. “Only Call Hooks at the top Level”:  Do not call Hooks inside loops, conditions, or nested functions.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2. “Only Call Hooks from React Function”: make sure call them from within React functional components and not just any regular JavaScript function.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https://www.youtube.com/watch?v=lAW1Jmmr9hc&amp;list=PLC3y8-rFHvwgg3vaYJgHGnModB54rxOk3&amp;index=45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460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45.4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4408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45.4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384777"/>
            <a:ext cx="8256213" cy="20442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There are two important rules that you have to follow when using Hooks.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1. “Only Call Hooks at the top Level”:  Do not call Hooks inside loops, conditions, or nested functions.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2. “Only Call Hooks from React Function”: make sure call them from within React functional components and not just any regular JavaScript function.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https://www.youtube.com/watch?v=lAW1Jmmr9hc&amp;list=PLC3y8-rFHvwgg3vaYJgHGnModB54rxOk3&amp;index=45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061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45.5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2977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45.5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384777"/>
            <a:ext cx="8256213" cy="20442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1. In functional component, how to initialize the counter?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Ans: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2. In functional component, what is destruction?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Ans: const [count,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setCount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] =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(0)</a:t>
            </a:r>
          </a:p>
          <a:p>
            <a:pPr algn="l">
              <a:buClr>
                <a:srgbClr val="0070C0"/>
              </a:buClr>
              <a:buSzPct val="80000"/>
            </a:pPr>
            <a:endParaRPr lang="en-US" altLang="zh-TW" sz="1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https://www.youtube.com/watch?v=lAW1Jmmr9hc&amp;list=PLC3y8-rFHvwgg3vaYJgHGnModB54rxOk3&amp;index=45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516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45 </a:t>
            </a:r>
            <a:r>
              <a:rPr lang="en-US" altLang="zh-TW" b="1" dirty="0" err="1">
                <a:solidFill>
                  <a:srgbClr val="FFFF00"/>
                </a:solidFill>
              </a:rPr>
              <a:t>useState</a:t>
            </a:r>
            <a:r>
              <a:rPr lang="en-US" altLang="zh-TW" b="1" dirty="0">
                <a:solidFill>
                  <a:srgbClr val="FFFF00"/>
                </a:solidFill>
              </a:rPr>
              <a:t> Hooks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51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Hooks: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start the first State Hooks: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in functional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First look at the simple counter example.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will implement the Counter using class component and then functional component with state Hook.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https://www.youtube.com/watch?v=lAW1Jmmr9hc&amp;list=PLC3y8-rFHvwgg3vaYJgHGnModB54rxOk3&amp;index=45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45.1 Class Components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349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45.1 Class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84778"/>
            <a:ext cx="8003232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Hooks: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Import Class Component “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ClassCounter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https://www.youtube.com/watch?v=lAW1Jmmr9hc&amp;list=PLC3y8-rFHvwgg3vaYJgHGnModB54rxOk3&amp;index=45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5367F0-1CB6-4075-A4A1-BEB7D4564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273253"/>
            <a:ext cx="4476750" cy="3276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5489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45.1 Class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84777"/>
            <a:ext cx="4258816" cy="44204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Hooks: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Create Class Component ”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ClassCounter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1. Type ‘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rce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’ (React Class Component ES7)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2. Type ‘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rconst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’ (React Constructor)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3. Initialized Counter: 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4. Arrow Function: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incrementCount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= () =&gt;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this.setState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(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      count: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this.state.count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+ 1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 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5. Button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onClick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&lt;button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onClick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= {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this.incrementCount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} &gt; Counter: {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this.state.count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&lt;/button&gt;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https://www.youtube.com/watch?v=lAW1Jmmr9hc&amp;list=PLC3y8-rFHvwgg3vaYJgHGnModB54rxOk3&amp;index=45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D7CB02-D646-4763-B3EF-1946FC677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412220"/>
            <a:ext cx="4001873" cy="469522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88975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45.1 Class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84777"/>
            <a:ext cx="8075240" cy="67607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Hooks: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https://www.youtube.com/watch?v=lAW1Jmmr9hc&amp;list=PLC3y8-rFHvwgg3vaYJgHGnModB54rxOk3&amp;index=45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526A3-5355-4163-9069-94DE6A207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807" y="2230968"/>
            <a:ext cx="4772025" cy="1304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99675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45.2 Functional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4597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45.2 Functional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84777"/>
            <a:ext cx="8147248" cy="6040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Import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HookCounter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from ‘./components/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HookCounter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&lt;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HookCounter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/&gt;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https://www.youtube.com/watch?v=lAW1Jmmr9hc&amp;list=PLC3y8-rFHvwgg3vaYJgHGnModB54rxOk3&amp;index=45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B3CD06-60BD-46A4-96DE-C86FFCB6A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475" y="2318081"/>
            <a:ext cx="4591050" cy="3629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59553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45.2 Functional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384777"/>
            <a:ext cx="8256213" cy="19002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Create a Functional Component: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1. Type ‘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rfce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’ (React Functional Component ES7)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2. Initialize counter: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(0)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3. Create count and method: const [count,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setCount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] =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(0)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4. Arrow Function: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onClick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= { () =&gt;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setCount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(count)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5. Display count: { count}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https://www.youtube.com/watch?v=lAW1Jmmr9hc&amp;list=PLC3y8-rFHvwgg3vaYJgHGnModB54rxOk3&amp;index=45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5C3314-62BC-4B4D-BCC0-3DBF369AB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040912"/>
            <a:ext cx="4127376" cy="350327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A87A9B7B-AA12-462D-A240-C3172DD2F6AC}"/>
              </a:ext>
            </a:extLst>
          </p:cNvPr>
          <p:cNvSpPr txBox="1">
            <a:spLocks/>
          </p:cNvSpPr>
          <p:nvPr/>
        </p:nvSpPr>
        <p:spPr>
          <a:xfrm>
            <a:off x="484540" y="3429000"/>
            <a:ext cx="4100765" cy="204422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2. count is initialized with value 0.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3. const [count,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setCount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] =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(0)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variable count and method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setCount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() are the destruction and use them in the render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4.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setCount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() pass in count parameter + 1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After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setCount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() , the count is re-render.</a:t>
            </a:r>
          </a:p>
        </p:txBody>
      </p:sp>
    </p:spTree>
    <p:extLst>
      <p:ext uri="{BB962C8B-B14F-4D97-AF65-F5344CB8AC3E}">
        <p14:creationId xmlns:p14="http://schemas.microsoft.com/office/powerpoint/2010/main" val="1638504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3236</TotalTime>
  <Words>778</Words>
  <Application>Microsoft Office PowerPoint</Application>
  <PresentationFormat>On-screen Show (4:3)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佈景主題</vt:lpstr>
      <vt:lpstr>45 useState Hooks</vt:lpstr>
      <vt:lpstr>45 useState Hooks</vt:lpstr>
      <vt:lpstr>45.1 Class Components</vt:lpstr>
      <vt:lpstr>45.1 Class Components</vt:lpstr>
      <vt:lpstr>45.1 Class Components</vt:lpstr>
      <vt:lpstr>45.1 Class Components</vt:lpstr>
      <vt:lpstr>45.2 Functional Component</vt:lpstr>
      <vt:lpstr>45.2 Functional Component</vt:lpstr>
      <vt:lpstr>45.2 Functional Component</vt:lpstr>
      <vt:lpstr>45.2 Functional Component</vt:lpstr>
      <vt:lpstr>45.3 Rules of Hooks</vt:lpstr>
      <vt:lpstr>45.3 Rules of Hooks</vt:lpstr>
      <vt:lpstr>45.4 Summary</vt:lpstr>
      <vt:lpstr>45.4 Summary</vt:lpstr>
      <vt:lpstr>45.5 Quiz</vt:lpstr>
      <vt:lpstr>45.5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1074</cp:revision>
  <dcterms:created xsi:type="dcterms:W3CDTF">2018-09-28T16:40:41Z</dcterms:created>
  <dcterms:modified xsi:type="dcterms:W3CDTF">2020-06-30T03:51:16Z</dcterms:modified>
</cp:coreProperties>
</file>