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78" r:id="rId4"/>
    <p:sldId id="268" r:id="rId5"/>
    <p:sldId id="265" r:id="rId6"/>
    <p:sldId id="267" r:id="rId7"/>
    <p:sldId id="269" r:id="rId8"/>
    <p:sldId id="271" r:id="rId9"/>
    <p:sldId id="270" r:id="rId10"/>
    <p:sldId id="280" r:id="rId11"/>
    <p:sldId id="279" r:id="rId12"/>
    <p:sldId id="281" r:id="rId13"/>
    <p:sldId id="272" r:id="rId14"/>
    <p:sldId id="282" r:id="rId15"/>
    <p:sldId id="273" r:id="rId16"/>
    <p:sldId id="283" r:id="rId17"/>
    <p:sldId id="274" r:id="rId18"/>
    <p:sldId id="284" r:id="rId19"/>
    <p:sldId id="275" r:id="rId20"/>
    <p:sldId id="276" r:id="rId21"/>
    <p:sldId id="277" r:id="rId22"/>
    <p:sldId id="285" r:id="rId23"/>
    <p:sldId id="286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TjQjWemKgE&amp;list=PLC3y8-rFHvwgg3vaYJgHGnModB54rxOk3&amp;index=3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 Context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39.2 Three Steps of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276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39.2 Three Steps of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are three steps to implement when making use of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Provide a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Consume the context value in the necessary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18FF8-2410-434B-B911-ED184CC84886}"/>
              </a:ext>
            </a:extLst>
          </p:cNvPr>
          <p:cNvSpPr/>
          <p:nvPr/>
        </p:nvSpPr>
        <p:spPr>
          <a:xfrm>
            <a:off x="5148064" y="335699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B35ED-51DD-4E7D-AFF2-6A807BF3D6F4}"/>
              </a:ext>
            </a:extLst>
          </p:cNvPr>
          <p:cNvSpPr/>
          <p:nvPr/>
        </p:nvSpPr>
        <p:spPr>
          <a:xfrm>
            <a:off x="5698106" y="4164216"/>
            <a:ext cx="556100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9BE7035-65A9-41F9-B726-E9052395BFD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788568" y="3976628"/>
            <a:ext cx="37517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A945EE-2F65-439D-A4DF-B58696046A1A}"/>
              </a:ext>
            </a:extLst>
          </p:cNvPr>
          <p:cNvSpPr/>
          <p:nvPr/>
        </p:nvSpPr>
        <p:spPr>
          <a:xfrm>
            <a:off x="5698106" y="4895226"/>
            <a:ext cx="556100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7C03B-B4E4-44CB-AECB-9BC8B97FF6BF}"/>
              </a:ext>
            </a:extLst>
          </p:cNvPr>
          <p:cNvSpPr/>
          <p:nvPr/>
        </p:nvSpPr>
        <p:spPr>
          <a:xfrm>
            <a:off x="5698106" y="5626236"/>
            <a:ext cx="556100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B563A9-4787-4997-8E3B-40F341738AC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5812774" y="4731844"/>
            <a:ext cx="3267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0B66619-56C6-45FA-9A16-08C4AB76BAB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5812774" y="5462854"/>
            <a:ext cx="3267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55FF4E-6794-474F-878E-64AFE040DC69}"/>
              </a:ext>
            </a:extLst>
          </p:cNvPr>
          <p:cNvSpPr/>
          <p:nvPr/>
        </p:nvSpPr>
        <p:spPr>
          <a:xfrm>
            <a:off x="7014240" y="3378955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8FF93E-2222-4C03-96F1-C1E02A5CBFAB}"/>
              </a:ext>
            </a:extLst>
          </p:cNvPr>
          <p:cNvSpPr/>
          <p:nvPr/>
        </p:nvSpPr>
        <p:spPr>
          <a:xfrm>
            <a:off x="6259732" y="387016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64A9B-29BB-452C-BE22-2D4AB3D3DEB3}"/>
              </a:ext>
            </a:extLst>
          </p:cNvPr>
          <p:cNvSpPr/>
          <p:nvPr/>
        </p:nvSpPr>
        <p:spPr>
          <a:xfrm>
            <a:off x="6254206" y="451547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D1566-A14D-4C7B-96B6-F958FACDF8B1}"/>
              </a:ext>
            </a:extLst>
          </p:cNvPr>
          <p:cNvSpPr/>
          <p:nvPr/>
        </p:nvSpPr>
        <p:spPr>
          <a:xfrm>
            <a:off x="6254206" y="5347992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08318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39.3 Step 1: Create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21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39.3 Step 1: Create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4933705" cy="15841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begin with step 1: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userConext.js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and export the User Provider and User Consumer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937475" y="144075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6303866" y="24224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16200000" flipH="1">
            <a:off x="6493918" y="2144455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6303866" y="32212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6303866" y="40133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574644" y="30239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6577997" y="38194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7672017" y="1607087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41CE-2B15-4483-BE63-E69BE04C6EA7}"/>
              </a:ext>
            </a:extLst>
          </p:cNvPr>
          <p:cNvSpPr/>
          <p:nvPr/>
        </p:nvSpPr>
        <p:spPr>
          <a:xfrm>
            <a:off x="6865492" y="212840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A5711-0DEB-4395-ACAD-B1CE56647B6B}"/>
              </a:ext>
            </a:extLst>
          </p:cNvPr>
          <p:cNvSpPr/>
          <p:nvPr/>
        </p:nvSpPr>
        <p:spPr>
          <a:xfrm>
            <a:off x="6859966" y="286121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859966" y="36532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4B97D-3B86-43AB-BB17-66FA3DE7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88" y="3220319"/>
            <a:ext cx="3933825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915BE0-C751-4C72-8C89-8DD1E725AA24}"/>
              </a:ext>
            </a:extLst>
          </p:cNvPr>
          <p:cNvSpPr/>
          <p:nvPr/>
        </p:nvSpPr>
        <p:spPr>
          <a:xfrm>
            <a:off x="1907704" y="4797152"/>
            <a:ext cx="2448272" cy="299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39.4 Step 2: Provide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10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39.4 Step 2: Provide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4248472" cy="4032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2. User Provider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need to provide this user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place you provide the is import because only the descendent component can consume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App Component is a good place because all components are under the App.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use the component &lt;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UserProvider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to wrap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ComponentC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pass the data value=“peter”.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complete the step 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A0BA4-9476-4AEB-8180-C34B845D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69000"/>
            <a:ext cx="4019831" cy="36727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19D815-A85D-4529-967A-2CB8292B0F36}"/>
              </a:ext>
            </a:extLst>
          </p:cNvPr>
          <p:cNvSpPr/>
          <p:nvPr/>
        </p:nvSpPr>
        <p:spPr>
          <a:xfrm>
            <a:off x="5868144" y="2477933"/>
            <a:ext cx="1080120" cy="158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58749-0F75-4F01-9CAA-38662E8C99F5}"/>
              </a:ext>
            </a:extLst>
          </p:cNvPr>
          <p:cNvSpPr/>
          <p:nvPr/>
        </p:nvSpPr>
        <p:spPr>
          <a:xfrm>
            <a:off x="5789826" y="3521368"/>
            <a:ext cx="2022533" cy="1589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581DE-F84D-48E7-BC8B-1F006B782EFD}"/>
              </a:ext>
            </a:extLst>
          </p:cNvPr>
          <p:cNvSpPr/>
          <p:nvPr/>
        </p:nvSpPr>
        <p:spPr>
          <a:xfrm>
            <a:off x="6253567" y="4322087"/>
            <a:ext cx="1656184" cy="3004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62C09-72B4-44C8-8814-5877EE5936AA}"/>
              </a:ext>
            </a:extLst>
          </p:cNvPr>
          <p:cNvSpPr/>
          <p:nvPr/>
        </p:nvSpPr>
        <p:spPr>
          <a:xfrm>
            <a:off x="6872853" y="4901222"/>
            <a:ext cx="417611" cy="3188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A3B55C-B35B-4103-AD81-A41051ECDD5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6942307" y="4761870"/>
            <a:ext cx="2787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384DA-4566-4616-B8E5-C97C217A03D0}"/>
              </a:ext>
            </a:extLst>
          </p:cNvPr>
          <p:cNvSpPr/>
          <p:nvPr/>
        </p:nvSpPr>
        <p:spPr>
          <a:xfrm>
            <a:off x="6867551" y="5490370"/>
            <a:ext cx="417611" cy="3004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5D1C5-C040-41C2-8448-324160B80767}"/>
              </a:ext>
            </a:extLst>
          </p:cNvPr>
          <p:cNvSpPr/>
          <p:nvPr/>
        </p:nvSpPr>
        <p:spPr>
          <a:xfrm>
            <a:off x="6847633" y="6086351"/>
            <a:ext cx="455351" cy="2590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CB69FF8-0E2F-45ED-AB44-F3B7690220E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6943879" y="5352590"/>
            <a:ext cx="270258" cy="5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926C35-1BE7-449B-A231-D48911AB96E4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928058" y="5938052"/>
            <a:ext cx="295550" cy="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6FF3C-7104-402D-A447-87755D4B47B7}"/>
              </a:ext>
            </a:extLst>
          </p:cNvPr>
          <p:cNvSpPr/>
          <p:nvPr/>
        </p:nvSpPr>
        <p:spPr>
          <a:xfrm>
            <a:off x="7959707" y="4423329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82685-E287-4682-B404-86B8C06EDD99}"/>
              </a:ext>
            </a:extLst>
          </p:cNvPr>
          <p:cNvSpPr/>
          <p:nvPr/>
        </p:nvSpPr>
        <p:spPr>
          <a:xfrm>
            <a:off x="7285162" y="474317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79BF72-4E4B-41E9-B9DA-B8F6AFA0D6C7}"/>
              </a:ext>
            </a:extLst>
          </p:cNvPr>
          <p:cNvSpPr/>
          <p:nvPr/>
        </p:nvSpPr>
        <p:spPr>
          <a:xfrm>
            <a:off x="7334555" y="5269472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EC327D-ED2D-4D7B-95B2-61DAE624C50F}"/>
              </a:ext>
            </a:extLst>
          </p:cNvPr>
          <p:cNvSpPr/>
          <p:nvPr/>
        </p:nvSpPr>
        <p:spPr>
          <a:xfrm>
            <a:off x="7285162" y="5742677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89709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39.5 Step 3: Consume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31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39.5 Step 3: Consume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3528391" cy="3096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3. Consume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Final step is to consume the username in the desired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our example, we have to consume the username value in </a:t>
            </a:r>
            <a:r>
              <a:rPr lang="en-US" altLang="zh-TW" sz="1800" b="1" dirty="0" err="1">
                <a:solidFill>
                  <a:srgbClr val="FF0000"/>
                </a:solidFill>
                <a:latin typeface="+mj-lt"/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ComponentF.js, we need to user consumer components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2D8DF-A69F-4787-B0BA-D7F41E5D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161" y="1340764"/>
            <a:ext cx="4425294" cy="31888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553731-6FE1-4920-B7FB-5F27160F114A}"/>
              </a:ext>
            </a:extLst>
          </p:cNvPr>
          <p:cNvSpPr/>
          <p:nvPr/>
        </p:nvSpPr>
        <p:spPr>
          <a:xfrm>
            <a:off x="6228184" y="3937607"/>
            <a:ext cx="1656184" cy="3004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58DB1-CC32-4A2F-A922-8BA41F2363D3}"/>
              </a:ext>
            </a:extLst>
          </p:cNvPr>
          <p:cNvSpPr/>
          <p:nvPr/>
        </p:nvSpPr>
        <p:spPr>
          <a:xfrm>
            <a:off x="6847470" y="4516742"/>
            <a:ext cx="417611" cy="3188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CEEA23-D735-4D5E-82FE-4B1E1777EFE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6916924" y="4377390"/>
            <a:ext cx="2787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06318-CAED-4C0E-8883-7BE81FD35C94}"/>
              </a:ext>
            </a:extLst>
          </p:cNvPr>
          <p:cNvSpPr/>
          <p:nvPr/>
        </p:nvSpPr>
        <p:spPr>
          <a:xfrm>
            <a:off x="6842168" y="5105890"/>
            <a:ext cx="417611" cy="3004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1FB0A-3593-49E4-B38B-A981AAC232C3}"/>
              </a:ext>
            </a:extLst>
          </p:cNvPr>
          <p:cNvSpPr/>
          <p:nvPr/>
        </p:nvSpPr>
        <p:spPr>
          <a:xfrm>
            <a:off x="6822250" y="5701871"/>
            <a:ext cx="455351" cy="2590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C4FD08B-0F39-4142-8342-720FDDAE946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6918496" y="4968110"/>
            <a:ext cx="270258" cy="5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1C71E3F-1B16-41D7-8774-EB696F4C642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6902675" y="5553572"/>
            <a:ext cx="295550" cy="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7E3DE-85A1-4852-BE65-6ED05D577195}"/>
              </a:ext>
            </a:extLst>
          </p:cNvPr>
          <p:cNvSpPr/>
          <p:nvPr/>
        </p:nvSpPr>
        <p:spPr>
          <a:xfrm>
            <a:off x="7934324" y="4038849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0C2FC8-F527-4FC1-BBA3-25FA13982C22}"/>
              </a:ext>
            </a:extLst>
          </p:cNvPr>
          <p:cNvSpPr/>
          <p:nvPr/>
        </p:nvSpPr>
        <p:spPr>
          <a:xfrm>
            <a:off x="7259779" y="43586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DE111F-8810-4865-9E1A-401B34802C87}"/>
              </a:ext>
            </a:extLst>
          </p:cNvPr>
          <p:cNvSpPr/>
          <p:nvPr/>
        </p:nvSpPr>
        <p:spPr>
          <a:xfrm>
            <a:off x="7309172" y="4884992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D6BD10-AA4B-455C-91F6-A00515A010F0}"/>
              </a:ext>
            </a:extLst>
          </p:cNvPr>
          <p:cNvSpPr/>
          <p:nvPr/>
        </p:nvSpPr>
        <p:spPr>
          <a:xfrm>
            <a:off x="7259779" y="5358197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6193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39.6 Verify Context Display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781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39.6 Verify Context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340764"/>
            <a:ext cx="8064895" cy="7920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19A47C-3302-4BA4-93EC-15E1DC4D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295777"/>
            <a:ext cx="2505075" cy="1371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049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9826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discussed that is can be a problem of the passing props through several levels in the component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AA40D-461A-4D1B-80C2-6C413AA991EA}"/>
              </a:ext>
            </a:extLst>
          </p:cNvPr>
          <p:cNvSpPr/>
          <p:nvPr/>
        </p:nvSpPr>
        <p:spPr>
          <a:xfrm>
            <a:off x="3275856" y="263691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CECEE-56B4-4DC9-B0C0-A2475F1C4073}"/>
              </a:ext>
            </a:extLst>
          </p:cNvPr>
          <p:cNvSpPr/>
          <p:nvPr/>
        </p:nvSpPr>
        <p:spPr>
          <a:xfrm>
            <a:off x="1115616" y="383559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BC840D-CB30-491A-93AE-546B0FDF9CF1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5400000">
            <a:off x="2460492" y="2192136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E86AA-6CD0-4606-A854-EC910D547DCF}"/>
              </a:ext>
            </a:extLst>
          </p:cNvPr>
          <p:cNvSpPr/>
          <p:nvPr/>
        </p:nvSpPr>
        <p:spPr>
          <a:xfrm>
            <a:off x="3635896" y="383559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3C100D-77C3-4457-97F2-747BF48C2EC1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rot="5400000">
            <a:off x="3720632" y="3452276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FE257-612A-412A-83FC-0A9843316AFC}"/>
              </a:ext>
            </a:extLst>
          </p:cNvPr>
          <p:cNvSpPr/>
          <p:nvPr/>
        </p:nvSpPr>
        <p:spPr>
          <a:xfrm>
            <a:off x="6156176" y="383559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8015FC-AAF2-408A-836D-DA8BE2901AA0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rot="16200000" flipH="1">
            <a:off x="4980772" y="2192136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174E95-B79E-447B-9CD0-12A6EDD05393}"/>
              </a:ext>
            </a:extLst>
          </p:cNvPr>
          <p:cNvSpPr/>
          <p:nvPr/>
        </p:nvSpPr>
        <p:spPr>
          <a:xfrm>
            <a:off x="3635896" y="464517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DC219-EE54-4BC6-AFEB-8FD0E2D6976D}"/>
              </a:ext>
            </a:extLst>
          </p:cNvPr>
          <p:cNvSpPr/>
          <p:nvPr/>
        </p:nvSpPr>
        <p:spPr>
          <a:xfrm>
            <a:off x="6156176" y="463438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89379-B441-4536-9FCA-D276B19A661C}"/>
              </a:ext>
            </a:extLst>
          </p:cNvPr>
          <p:cNvSpPr/>
          <p:nvPr/>
        </p:nvSpPr>
        <p:spPr>
          <a:xfrm>
            <a:off x="6156176" y="5426474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433448-B505-4B7A-8042-F4D6B5B9F27D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rot="5400000">
            <a:off x="3901281" y="4442505"/>
            <a:ext cx="4053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CA6787-2A9E-4B3C-A1CA-A4C1A9B06063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6426954" y="4437112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F21853-4375-437A-8C99-513C7EEC351C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6430307" y="5232553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B61C8D-273C-407A-B04C-FACFE1043CED}"/>
              </a:ext>
            </a:extLst>
          </p:cNvPr>
          <p:cNvSpPr/>
          <p:nvPr/>
        </p:nvSpPr>
        <p:spPr>
          <a:xfrm>
            <a:off x="5148064" y="2762178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62E055-113B-4F88-B021-9725D9467FB7}"/>
              </a:ext>
            </a:extLst>
          </p:cNvPr>
          <p:cNvSpPr/>
          <p:nvPr/>
        </p:nvSpPr>
        <p:spPr>
          <a:xfrm>
            <a:off x="1870720" y="347018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67F2A-AAB3-4DB9-87E0-597B1D820703}"/>
              </a:ext>
            </a:extLst>
          </p:cNvPr>
          <p:cNvSpPr/>
          <p:nvPr/>
        </p:nvSpPr>
        <p:spPr>
          <a:xfrm>
            <a:off x="4122998" y="353516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7E470E-9064-470A-92D9-25997DC53474}"/>
              </a:ext>
            </a:extLst>
          </p:cNvPr>
          <p:cNvSpPr/>
          <p:nvPr/>
        </p:nvSpPr>
        <p:spPr>
          <a:xfrm>
            <a:off x="4154394" y="434030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94D66-A462-4765-BC8A-D32D09F32D19}"/>
              </a:ext>
            </a:extLst>
          </p:cNvPr>
          <p:cNvSpPr/>
          <p:nvPr/>
        </p:nvSpPr>
        <p:spPr>
          <a:xfrm>
            <a:off x="6717802" y="3541539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AD1F1D-EE6C-48B3-9D5D-29DAFBC781D0}"/>
              </a:ext>
            </a:extLst>
          </p:cNvPr>
          <p:cNvSpPr/>
          <p:nvPr/>
        </p:nvSpPr>
        <p:spPr>
          <a:xfrm>
            <a:off x="6712276" y="427434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3D4996-6C7F-4D68-86BC-E3B39D99819D}"/>
              </a:ext>
            </a:extLst>
          </p:cNvPr>
          <p:cNvSpPr/>
          <p:nvPr/>
        </p:nvSpPr>
        <p:spPr>
          <a:xfrm>
            <a:off x="6712276" y="506643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39.7 Summary of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832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39.7 Summary of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4933705" cy="2312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Creation of Context of 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There are three steps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Provide a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Consume the context value in the necessary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937475" y="144075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6303866" y="242245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6493918" y="2144455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6303866" y="32212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6303866" y="401333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6574644" y="302397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6577997" y="381941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7672017" y="1607087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859966" y="365329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66167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39.8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866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is three steps to create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conext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the context for consumer and provider.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Provide a context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Consume the context value in the necessary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9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172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also mentioned that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Context provides a way to pass data through the component tree without having to pass props down manually at every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context API will help solve that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2232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this discussion, we will implement a user context which will enable every level to read a prop that is passed at the top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simply the example, we will use the rightmost part of the component tree, that is, components, C, E, and F.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Our goal is to pass the username value from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AppComponent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read that value in component F using context.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AA40D-461A-4D1B-80C2-6C413AA991EA}"/>
              </a:ext>
            </a:extLst>
          </p:cNvPr>
          <p:cNvSpPr/>
          <p:nvPr/>
        </p:nvSpPr>
        <p:spPr>
          <a:xfrm>
            <a:off x="3426856" y="388791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CECEE-56B4-4DC9-B0C0-A2475F1C4073}"/>
              </a:ext>
            </a:extLst>
          </p:cNvPr>
          <p:cNvSpPr/>
          <p:nvPr/>
        </p:nvSpPr>
        <p:spPr>
          <a:xfrm>
            <a:off x="2483768" y="4890256"/>
            <a:ext cx="936104" cy="300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BC840D-CB30-491A-93AE-546B0FDF9CF1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5400000">
            <a:off x="3318238" y="3953546"/>
            <a:ext cx="570292" cy="1303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E86AA-6CD0-4606-A854-EC910D547DCF}"/>
              </a:ext>
            </a:extLst>
          </p:cNvPr>
          <p:cNvSpPr/>
          <p:nvPr/>
        </p:nvSpPr>
        <p:spPr>
          <a:xfrm>
            <a:off x="3779912" y="4890256"/>
            <a:ext cx="936104" cy="3004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33C100D-77C3-4457-97F2-747BF48C2EC1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rot="5400000">
            <a:off x="3966310" y="4601618"/>
            <a:ext cx="570292" cy="6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FE257-612A-412A-83FC-0A9843316AFC}"/>
              </a:ext>
            </a:extLst>
          </p:cNvPr>
          <p:cNvSpPr/>
          <p:nvPr/>
        </p:nvSpPr>
        <p:spPr>
          <a:xfrm>
            <a:off x="5133577" y="4856738"/>
            <a:ext cx="936104" cy="3071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8015FC-AAF2-408A-836D-DA8BE2901AA0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rot="16200000" flipH="1">
            <a:off x="4659901" y="3915010"/>
            <a:ext cx="536774" cy="1346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8174E95-B79E-447B-9CD0-12A6EDD05393}"/>
              </a:ext>
            </a:extLst>
          </p:cNvPr>
          <p:cNvSpPr/>
          <p:nvPr/>
        </p:nvSpPr>
        <p:spPr>
          <a:xfrm>
            <a:off x="3779912" y="5517235"/>
            <a:ext cx="936104" cy="3004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DC219-EE54-4BC6-AFEB-8FD0E2D6976D}"/>
              </a:ext>
            </a:extLst>
          </p:cNvPr>
          <p:cNvSpPr/>
          <p:nvPr/>
        </p:nvSpPr>
        <p:spPr>
          <a:xfrm>
            <a:off x="5133577" y="5472931"/>
            <a:ext cx="936104" cy="3004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B89379-B441-4536-9FCA-D276B19A661C}"/>
              </a:ext>
            </a:extLst>
          </p:cNvPr>
          <p:cNvSpPr/>
          <p:nvPr/>
        </p:nvSpPr>
        <p:spPr>
          <a:xfrm>
            <a:off x="5139927" y="6168035"/>
            <a:ext cx="936104" cy="300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5433448-B505-4B7A-8042-F4D6B5B9F27D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4084690" y="5353961"/>
            <a:ext cx="326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CA6787-2A9E-4B3C-A1CA-A4C1A9B0606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rot="5400000">
            <a:off x="5447101" y="5318403"/>
            <a:ext cx="3090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EF21853-4375-437A-8C99-513C7EEC351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6200000" flipH="1">
            <a:off x="5407468" y="5967523"/>
            <a:ext cx="394673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B61C8D-273C-407A-B04C-FACFE1043CED}"/>
              </a:ext>
            </a:extLst>
          </p:cNvPr>
          <p:cNvSpPr/>
          <p:nvPr/>
        </p:nvSpPr>
        <p:spPr>
          <a:xfrm>
            <a:off x="5227056" y="4152061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594D66-A462-4765-BC8A-D32D09F32D19}"/>
              </a:ext>
            </a:extLst>
          </p:cNvPr>
          <p:cNvSpPr/>
          <p:nvPr/>
        </p:nvSpPr>
        <p:spPr>
          <a:xfrm>
            <a:off x="5695203" y="456268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AD1F1D-EE6C-48B3-9D5D-29DAFBC781D0}"/>
              </a:ext>
            </a:extLst>
          </p:cNvPr>
          <p:cNvSpPr/>
          <p:nvPr/>
        </p:nvSpPr>
        <p:spPr>
          <a:xfrm>
            <a:off x="5803120" y="5190687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3D4996-6C7F-4D68-86BC-E3B39D99819D}"/>
              </a:ext>
            </a:extLst>
          </p:cNvPr>
          <p:cNvSpPr/>
          <p:nvPr/>
        </p:nvSpPr>
        <p:spPr>
          <a:xfrm>
            <a:off x="5695203" y="5840792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04254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39.1 Create Component 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71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ComponentC.js, CompoentE.js, and ComponentF.js for appropriate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App.js, we have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ComponentC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ComponentC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have Component 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CC305-4F46-455B-9FA9-948A19C3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1" y="2543156"/>
            <a:ext cx="4123265" cy="271928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6244F-B85D-48C4-B20F-4AA8E6829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592758"/>
            <a:ext cx="3611944" cy="28226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C5AFA9-4EBF-42DF-970E-E4B4D3C46486}"/>
              </a:ext>
            </a:extLst>
          </p:cNvPr>
          <p:cNvSpPr/>
          <p:nvPr/>
        </p:nvSpPr>
        <p:spPr>
          <a:xfrm>
            <a:off x="2739598" y="3789040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D0317-FD76-4DB1-B5F4-B78EEDD17B85}"/>
              </a:ext>
            </a:extLst>
          </p:cNvPr>
          <p:cNvSpPr/>
          <p:nvPr/>
        </p:nvSpPr>
        <p:spPr>
          <a:xfrm>
            <a:off x="2880371" y="4794325"/>
            <a:ext cx="316072" cy="300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C84D01-68AC-46A4-B411-5C40E627CC5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016431" y="4243065"/>
            <a:ext cx="573237" cy="529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039D7-5791-4C55-90F3-1A5CA69B3514}"/>
              </a:ext>
            </a:extLst>
          </p:cNvPr>
          <p:cNvSpPr/>
          <p:nvPr/>
        </p:nvSpPr>
        <p:spPr>
          <a:xfrm>
            <a:off x="3384007" y="4819078"/>
            <a:ext cx="367366" cy="3004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7BFF608-7C70-48A9-9B35-3031A08362F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268695" y="4520083"/>
            <a:ext cx="59799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9BEEE-129C-4F85-B1F7-6450AF81EEE2}"/>
              </a:ext>
            </a:extLst>
          </p:cNvPr>
          <p:cNvSpPr/>
          <p:nvPr/>
        </p:nvSpPr>
        <p:spPr>
          <a:xfrm>
            <a:off x="3938937" y="4803128"/>
            <a:ext cx="367366" cy="3071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4BC42EE-4F00-4F81-B629-5DA97B8ADD9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3554135" y="4234643"/>
            <a:ext cx="582040" cy="554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E1EBE6-63E1-4CD6-B075-B5267FBC7AF1}"/>
              </a:ext>
            </a:extLst>
          </p:cNvPr>
          <p:cNvSpPr/>
          <p:nvPr/>
        </p:nvSpPr>
        <p:spPr>
          <a:xfrm>
            <a:off x="3391241" y="5388247"/>
            <a:ext cx="365598" cy="3004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34132-6515-44AF-A629-E2D18F0A8350}"/>
              </a:ext>
            </a:extLst>
          </p:cNvPr>
          <p:cNvSpPr/>
          <p:nvPr/>
        </p:nvSpPr>
        <p:spPr>
          <a:xfrm>
            <a:off x="3907644" y="5323469"/>
            <a:ext cx="429952" cy="3004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8924D5-833C-4312-94E8-6FD652BA9A47}"/>
              </a:ext>
            </a:extLst>
          </p:cNvPr>
          <p:cNvSpPr/>
          <p:nvPr/>
        </p:nvSpPr>
        <p:spPr>
          <a:xfrm>
            <a:off x="3913994" y="5851477"/>
            <a:ext cx="429952" cy="3004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FDC09A3-8BCE-4D70-9C79-C5D4466778A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3436496" y="5250703"/>
            <a:ext cx="268738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239DC8-0FBD-4814-8512-20FF0311E465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5400000">
            <a:off x="4016018" y="5216867"/>
            <a:ext cx="2132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D400705-2BBF-4988-90F1-0F832FBBD20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4012007" y="5734513"/>
            <a:ext cx="227577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96828E9-5481-4EB3-93D0-BA1BD0CAD2F9}"/>
              </a:ext>
            </a:extLst>
          </p:cNvPr>
          <p:cNvSpPr/>
          <p:nvPr/>
        </p:nvSpPr>
        <p:spPr>
          <a:xfrm>
            <a:off x="3876605" y="4264561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F4AEBA-EE64-49C1-B00B-85044384CADD}"/>
              </a:ext>
            </a:extLst>
          </p:cNvPr>
          <p:cNvSpPr/>
          <p:nvPr/>
        </p:nvSpPr>
        <p:spPr>
          <a:xfrm>
            <a:off x="4207188" y="454035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A5DE12-ACB8-433A-B0C1-5DB1FFA1629D}"/>
              </a:ext>
            </a:extLst>
          </p:cNvPr>
          <p:cNvSpPr/>
          <p:nvPr/>
        </p:nvSpPr>
        <p:spPr>
          <a:xfrm>
            <a:off x="4280505" y="5071817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9D0F05-7147-41F6-A033-019D87E8E19E}"/>
              </a:ext>
            </a:extLst>
          </p:cNvPr>
          <p:cNvSpPr/>
          <p:nvPr/>
        </p:nvSpPr>
        <p:spPr>
          <a:xfrm>
            <a:off x="4280509" y="557242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971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have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render the text in Component 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A9BCA-F1FA-43D9-8F36-053D8FF40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4" y="2494316"/>
            <a:ext cx="359092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FF26F-DF7E-49A0-9FA7-053DDC2F4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513816"/>
            <a:ext cx="3847170" cy="27947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673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BD0FB-701F-4A58-8AB8-B0FE85CD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" y="2081375"/>
            <a:ext cx="4066828" cy="12531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148064" y="227142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5514455" y="3253119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16200000" flipH="1">
            <a:off x="5704507" y="2975118"/>
            <a:ext cx="549649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5514455" y="4051913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5514455" y="4844001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5785233" y="3854639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5788586" y="4650080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6882606" y="2437750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41CE-2B15-4483-BE63-E69BE04C6EA7}"/>
              </a:ext>
            </a:extLst>
          </p:cNvPr>
          <p:cNvSpPr/>
          <p:nvPr/>
        </p:nvSpPr>
        <p:spPr>
          <a:xfrm>
            <a:off x="6076081" y="295906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A5711-0DEB-4395-ACAD-B1CE56647B6B}"/>
              </a:ext>
            </a:extLst>
          </p:cNvPr>
          <p:cNvSpPr/>
          <p:nvPr/>
        </p:nvSpPr>
        <p:spPr>
          <a:xfrm>
            <a:off x="6070555" y="369187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070555" y="448396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78962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39.1 React Context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4933705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Component Tree: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how to pass data from App Component to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using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https://www.youtube.com/watch?v=lTjQjWemKgE&amp;list=PLC3y8-rFHvwgg3vaYJgHGnModB54rxOk3&amp;index=39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BE3B0-C63E-4A2F-93AD-7B063F2A34CF}"/>
              </a:ext>
            </a:extLst>
          </p:cNvPr>
          <p:cNvSpPr/>
          <p:nvPr/>
        </p:nvSpPr>
        <p:spPr>
          <a:xfrm>
            <a:off x="5753824" y="1615232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DC503-0347-4313-B5BC-1ED9677F4053}"/>
              </a:ext>
            </a:extLst>
          </p:cNvPr>
          <p:cNvSpPr/>
          <p:nvPr/>
        </p:nvSpPr>
        <p:spPr>
          <a:xfrm>
            <a:off x="6303866" y="2422456"/>
            <a:ext cx="556100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9A5A7B-3151-4201-B5EB-698754093163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>
            <a:off x="6394328" y="2234868"/>
            <a:ext cx="37517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51B12-151C-4C05-9754-0030C6F65B44}"/>
              </a:ext>
            </a:extLst>
          </p:cNvPr>
          <p:cNvSpPr/>
          <p:nvPr/>
        </p:nvSpPr>
        <p:spPr>
          <a:xfrm>
            <a:off x="6303866" y="3153466"/>
            <a:ext cx="556100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E0CF29-B1D2-4F77-BF5B-5F25224B063B}"/>
              </a:ext>
            </a:extLst>
          </p:cNvPr>
          <p:cNvSpPr/>
          <p:nvPr/>
        </p:nvSpPr>
        <p:spPr>
          <a:xfrm>
            <a:off x="6303866" y="3884476"/>
            <a:ext cx="556100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FEBFD66-D5E7-4C7C-8553-8D3319A2E61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418534" y="2990084"/>
            <a:ext cx="3267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FD5801-5B27-4214-8377-A478F93D156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6418534" y="3721094"/>
            <a:ext cx="3267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C6730-78A5-410F-8584-D65E8D491623}"/>
              </a:ext>
            </a:extLst>
          </p:cNvPr>
          <p:cNvSpPr/>
          <p:nvPr/>
        </p:nvSpPr>
        <p:spPr>
          <a:xfrm>
            <a:off x="7620000" y="1637195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BE41CE-2B15-4483-BE63-E69BE04C6EA7}"/>
              </a:ext>
            </a:extLst>
          </p:cNvPr>
          <p:cNvSpPr/>
          <p:nvPr/>
        </p:nvSpPr>
        <p:spPr>
          <a:xfrm>
            <a:off x="6865492" y="212840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8A5711-0DEB-4395-ACAD-B1CE56647B6B}"/>
              </a:ext>
            </a:extLst>
          </p:cNvPr>
          <p:cNvSpPr/>
          <p:nvPr/>
        </p:nvSpPr>
        <p:spPr>
          <a:xfrm>
            <a:off x="6859966" y="277371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CC91B-1F57-484A-95D1-D98C91FB8219}"/>
              </a:ext>
            </a:extLst>
          </p:cNvPr>
          <p:cNvSpPr/>
          <p:nvPr/>
        </p:nvSpPr>
        <p:spPr>
          <a:xfrm>
            <a:off x="6859966" y="3606232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29584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996</Words>
  <Application>Microsoft Office PowerPoint</Application>
  <PresentationFormat>On-screen Show (4:3)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39 Context 2</vt:lpstr>
      <vt:lpstr>39 Context 2</vt:lpstr>
      <vt:lpstr>39 Context 2</vt:lpstr>
      <vt:lpstr>39 Context 2</vt:lpstr>
      <vt:lpstr>39.1 Create Component Tree</vt:lpstr>
      <vt:lpstr>39.1 React Context 2</vt:lpstr>
      <vt:lpstr>39.1 React Context 2</vt:lpstr>
      <vt:lpstr>39.1 React Context 2</vt:lpstr>
      <vt:lpstr>39.1 React Context 2</vt:lpstr>
      <vt:lpstr>39.2 Three Steps of Context</vt:lpstr>
      <vt:lpstr>39.2 Three Steps of Context</vt:lpstr>
      <vt:lpstr>39.3 Step 1: Create Context</vt:lpstr>
      <vt:lpstr>39.3 Step 1: Create Context</vt:lpstr>
      <vt:lpstr>39.4 Step 2: Provide Data</vt:lpstr>
      <vt:lpstr>39.4 Step 2: Provide Data</vt:lpstr>
      <vt:lpstr>39.5 Step 3: Consume Data</vt:lpstr>
      <vt:lpstr>39.5 Step 3: Consume Data</vt:lpstr>
      <vt:lpstr>39.6 Verify Context Display</vt:lpstr>
      <vt:lpstr>39.6 Verify Context Display</vt:lpstr>
      <vt:lpstr>39.7 Summary of Context</vt:lpstr>
      <vt:lpstr>39.7 Summary of Context</vt:lpstr>
      <vt:lpstr>39.8 Quiz</vt:lpstr>
      <vt:lpstr>39.8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1159</cp:revision>
  <dcterms:created xsi:type="dcterms:W3CDTF">2018-09-28T16:40:41Z</dcterms:created>
  <dcterms:modified xsi:type="dcterms:W3CDTF">2020-06-30T03:08:12Z</dcterms:modified>
</cp:coreProperties>
</file>