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81" r:id="rId5"/>
    <p:sldId id="295" r:id="rId6"/>
    <p:sldId id="296" r:id="rId7"/>
    <p:sldId id="297" r:id="rId8"/>
    <p:sldId id="298" r:id="rId9"/>
    <p:sldId id="294" r:id="rId10"/>
    <p:sldId id="306" r:id="rId11"/>
    <p:sldId id="299" r:id="rId12"/>
    <p:sldId id="307" r:id="rId13"/>
    <p:sldId id="300" r:id="rId14"/>
    <p:sldId id="308" r:id="rId15"/>
    <p:sldId id="301" r:id="rId16"/>
    <p:sldId id="309" r:id="rId17"/>
    <p:sldId id="302" r:id="rId18"/>
    <p:sldId id="303" r:id="rId19"/>
    <p:sldId id="304" r:id="rId20"/>
    <p:sldId id="305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Refs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28.3 Import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28.3 Import </a:t>
            </a:r>
            <a:r>
              <a:rPr lang="en-US" altLang="zh-TW" sz="4400" b="1" dirty="0" err="1">
                <a:solidFill>
                  <a:srgbClr val="FFFF00"/>
                </a:solidFill>
              </a:rPr>
              <a:t>useRef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way to do that is to use the ref hook.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there are three simple steps.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 step is to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94C12-921D-4800-B782-CE5820F2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84452"/>
            <a:ext cx="4267200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714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28.3 Create Ref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33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28.3 Create Ref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Second step: Create a ref variable by calling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passing the initial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Initially, the ref will hold the null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const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(null)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Once we create the ref, we need to attach it to the input element and to attach a ref, we need to make use of the reserve ref attribute.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&lt;input ref =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} …&gt;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082DC-9DE3-4097-B51F-1FBF06A0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10516"/>
            <a:ext cx="3971553" cy="29479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229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28.4 Call Focus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03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28.4 Call Focus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final step: to call the focus method on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Note: Put the focus method inside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().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is for all the page is loaded, i.e.,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in the class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arrow function, we specify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// focus the input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inputRef.current.focus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}, [])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Where is the current property come from? That is something React does.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React will set the current property to the corresponding DOM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how we actually access the input element,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inputRef.current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save this and look at the browser.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04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28.5 Verify Input Focus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089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28.5 Verify Input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input is focus.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FF058-6540-4357-874A-9D6116FF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636912"/>
            <a:ext cx="4762500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590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28.5 Verify Input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how to use ref Hook to access the DOM Node in react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However, this is not the only use of the ref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take a look another one in the next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9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40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section discussed the concepts of Refs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Refs make it possible to access the DOM node directly within Functional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our understanding, we take a look at one of common use cases which is focusing a text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example, we have a login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As soon as the page is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say, by default, we want the user name input field to be focused.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see how to achieve that with refs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9615"/>
            <a:ext cx="8352928" cy="48715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ref Hook?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To add the focus for the input 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2. How many steps and how to add the ref Hook?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Three steps.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a) First step: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b) Second Step: Create variable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by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(), initialized to null, ant then attach to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const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(null)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&lt;input ref =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 type = “text”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c) Third Step: put the focus() method after the page loaded.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# focus the input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inputRef.current.focus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}, [])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1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25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a new file called Components/FocusInput.js.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</a:rPr>
              <a:t>rfce</a:t>
            </a:r>
            <a:r>
              <a:rPr lang="en-US" altLang="zh-TW" sz="1800" dirty="0">
                <a:solidFill>
                  <a:schemeClr val="tx1"/>
                </a:solidFill>
              </a:rPr>
              <a:t>’ (React Functional Component ES7)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8CE84-4844-4C9D-8C42-BC9112A2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166288"/>
            <a:ext cx="269557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01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Add Input Text Field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the input element input type = “text”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D7E93-E3EB-4CC7-B58E-8C494AD3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16832"/>
            <a:ext cx="337185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77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the input element input type = “text”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7C7C-1CDD-44E4-BD9C-0992C7D2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916832"/>
            <a:ext cx="4324350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45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6694" y="1420945"/>
            <a:ext cx="8352928" cy="1308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see the input field on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we want here is add the focus when the input page loaded.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09168-EB43-4E8F-88E9-93C533AA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986900"/>
            <a:ext cx="4781550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065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Add Input Focus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0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28.2 Add Input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First, we need to implement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Behavior as we only focus the element only once and that is after component has mounted.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import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// Focus on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}, [])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4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985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28 Refs</vt:lpstr>
      <vt:lpstr>28 Refs</vt:lpstr>
      <vt:lpstr>28.1 Add Input Text Field</vt:lpstr>
      <vt:lpstr>28.1 Add Input Text Field</vt:lpstr>
      <vt:lpstr>28.1 Add Input Text Field</vt:lpstr>
      <vt:lpstr>28.1 Add Input Text Field</vt:lpstr>
      <vt:lpstr>28.1 Add Input Text Field</vt:lpstr>
      <vt:lpstr>28.2 Add Input Focus</vt:lpstr>
      <vt:lpstr>28.2 Add Input Focus</vt:lpstr>
      <vt:lpstr>28.3 Import useRef</vt:lpstr>
      <vt:lpstr>28.3 Import useRef</vt:lpstr>
      <vt:lpstr>28.3 Create Ref Variable</vt:lpstr>
      <vt:lpstr>28.3 Create Ref Variable</vt:lpstr>
      <vt:lpstr>28.4 Call Focus Method</vt:lpstr>
      <vt:lpstr>28.4 Call Focus Method</vt:lpstr>
      <vt:lpstr>28.5 Verify Input Focus</vt:lpstr>
      <vt:lpstr>28.5 Verify Input Focus</vt:lpstr>
      <vt:lpstr>28.5 Verify Input Focus</vt:lpstr>
      <vt:lpstr>28.6 Quiz</vt:lpstr>
      <vt:lpstr>28.6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1131</cp:revision>
  <dcterms:created xsi:type="dcterms:W3CDTF">2018-09-28T16:40:41Z</dcterms:created>
  <dcterms:modified xsi:type="dcterms:W3CDTF">2020-06-29T16:14:24Z</dcterms:modified>
</cp:coreProperties>
</file>