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2" r:id="rId4"/>
    <p:sldId id="268" r:id="rId5"/>
    <p:sldId id="269" r:id="rId6"/>
    <p:sldId id="270" r:id="rId7"/>
    <p:sldId id="273" r:id="rId8"/>
    <p:sldId id="271" r:id="rId9"/>
    <p:sldId id="274" r:id="rId10"/>
    <p:sldId id="277" r:id="rId11"/>
    <p:sldId id="276" r:id="rId12"/>
    <p:sldId id="278" r:id="rId13"/>
    <p:sldId id="279" r:id="rId14"/>
    <p:sldId id="265" r:id="rId15"/>
    <p:sldId id="267" r:id="rId16"/>
    <p:sldId id="266" r:id="rId17"/>
    <p:sldId id="280" r:id="rId18"/>
    <p:sldId id="281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9" d="100"/>
          <a:sy n="99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 Higher Order Components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33.2 Implement Hover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024336" cy="5015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After Click Counter, there is a new requirement for Mouse Hover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add the Mouse Hover Counter below the Click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” (react class component for ES7).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&lt;h2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onMouseOver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={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}&gt;Hovered x times&gt;/h2&gt;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we need the counter functionality that is already implemented in click counter.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2A0C5-7BDE-4729-87B4-D0476D6A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373328"/>
            <a:ext cx="5291683" cy="44662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017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33.2 Implement Hover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2B45B-ABC3-43EA-A2D9-0FFEF7B9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09" y="2108925"/>
            <a:ext cx="4082382" cy="16280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57AEE-D005-45C7-8D65-321182767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7" y="2108925"/>
            <a:ext cx="3850399" cy="32642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147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33.3 Implement Key Press Counter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7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33.3 Implement Key Press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there is a new requirement for key press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click counter and hover counter, there are functions can be re-used but they are duplicated.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So, if there is 10 components need a counter functionality. We will be writing the exact the same code over and over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question is: Now, how can we re-use the code?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4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33.4 How Share Code?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33.4 How Share Code?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1382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to reuse this code?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immediate though is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to lift this state to the parent component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pass down the handler as a prop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Define a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counter functionality in app component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provide the and the handler as props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will work for our scenario where we have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counter components as children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of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same parent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B0B48-8E42-4EE0-B058-C138CE03A95B}"/>
              </a:ext>
            </a:extLst>
          </p:cNvPr>
          <p:cNvSpPr/>
          <p:nvPr/>
        </p:nvSpPr>
        <p:spPr>
          <a:xfrm>
            <a:off x="2857496" y="3958125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B6AA5-57A4-4A8C-9E37-20BF9ADD9C6E}"/>
              </a:ext>
            </a:extLst>
          </p:cNvPr>
          <p:cNvSpPr/>
          <p:nvPr/>
        </p:nvSpPr>
        <p:spPr>
          <a:xfrm>
            <a:off x="955323" y="5445224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CD93E-BEEA-4476-92D4-82067E25024D}"/>
              </a:ext>
            </a:extLst>
          </p:cNvPr>
          <p:cNvSpPr/>
          <p:nvPr/>
        </p:nvSpPr>
        <p:spPr>
          <a:xfrm>
            <a:off x="4325054" y="5445224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ECF344-D9AB-4D69-9D43-154228A3CC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040655" y="3980310"/>
            <a:ext cx="1199067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304CCA-0813-46FF-9EB5-5B218A57FD9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3725520" y="4026204"/>
            <a:ext cx="1199067" cy="1638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1EB1F-1E3C-4B75-AFF1-B445B24A058D}"/>
              </a:ext>
            </a:extLst>
          </p:cNvPr>
          <p:cNvSpPr/>
          <p:nvPr/>
        </p:nvSpPr>
        <p:spPr>
          <a:xfrm>
            <a:off x="827584" y="4986162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19DDE-2D21-429F-B80F-D11A44AE2EDC}"/>
              </a:ext>
            </a:extLst>
          </p:cNvPr>
          <p:cNvSpPr/>
          <p:nvPr/>
        </p:nvSpPr>
        <p:spPr>
          <a:xfrm>
            <a:off x="5543813" y="5025066"/>
            <a:ext cx="840419" cy="183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C91ECF-217A-4026-9448-BFECB8CF7B4A}"/>
              </a:ext>
            </a:extLst>
          </p:cNvPr>
          <p:cNvCxnSpPr>
            <a:stCxn id="9" idx="1"/>
            <a:endCxn id="7" idx="2"/>
          </p:cNvCxnSpPr>
          <p:nvPr/>
        </p:nvCxnSpPr>
        <p:spPr>
          <a:xfrm rot="10800000">
            <a:off x="3505568" y="4246158"/>
            <a:ext cx="81948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73AA47-6294-4D66-BE5F-A1B03E3AB3B9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2594292" y="4246157"/>
            <a:ext cx="91127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B4638-51EC-4993-847B-E5FE99D03AE2}"/>
              </a:ext>
            </a:extLst>
          </p:cNvPr>
          <p:cNvSpPr/>
          <p:nvPr/>
        </p:nvSpPr>
        <p:spPr>
          <a:xfrm>
            <a:off x="3041480" y="5589240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01564-F070-4E28-BCCF-BF2D715F652F}"/>
              </a:ext>
            </a:extLst>
          </p:cNvPr>
          <p:cNvSpPr/>
          <p:nvPr/>
        </p:nvSpPr>
        <p:spPr>
          <a:xfrm>
            <a:off x="4422686" y="3916418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Lift counter logic (state) to Parent and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 down the handler as props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75642-1A0B-47CD-B494-068C4588E948}"/>
              </a:ext>
            </a:extLst>
          </p:cNvPr>
          <p:cNvSpPr/>
          <p:nvPr/>
        </p:nvSpPr>
        <p:spPr>
          <a:xfrm>
            <a:off x="590171" y="3856233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C084A4-B7DE-48F9-B5F5-91CC1D37E7E6}"/>
              </a:ext>
            </a:extLst>
          </p:cNvPr>
          <p:cNvSpPr/>
          <p:nvPr/>
        </p:nvSpPr>
        <p:spPr>
          <a:xfrm>
            <a:off x="2869599" y="5589240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BF196C-51E8-487F-A6D7-57377A4C1E86}"/>
              </a:ext>
            </a:extLst>
          </p:cNvPr>
          <p:cNvSpPr/>
          <p:nvPr/>
        </p:nvSpPr>
        <p:spPr>
          <a:xfrm>
            <a:off x="587282" y="5025942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8F3DE4-FE2E-46CE-88B1-469B7817A79C}"/>
              </a:ext>
            </a:extLst>
          </p:cNvPr>
          <p:cNvSpPr/>
          <p:nvPr/>
        </p:nvSpPr>
        <p:spPr>
          <a:xfrm>
            <a:off x="5280680" y="4979621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33.4 How Share Code?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85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to reuse this code?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If we have a scenario where the counter components are scattered in the react component tree, The props have to passed too many components within the tree.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Lifting the state would definitely not be the correct solution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is a need to share common functionality between components without repeating code and that is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concept of high-order components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B0B48-8E42-4EE0-B058-C138CE03A95B}"/>
              </a:ext>
            </a:extLst>
          </p:cNvPr>
          <p:cNvSpPr/>
          <p:nvPr/>
        </p:nvSpPr>
        <p:spPr>
          <a:xfrm>
            <a:off x="3577576" y="345268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B6AA5-57A4-4A8C-9E37-20BF9ADD9C6E}"/>
              </a:ext>
            </a:extLst>
          </p:cNvPr>
          <p:cNvSpPr/>
          <p:nvPr/>
        </p:nvSpPr>
        <p:spPr>
          <a:xfrm>
            <a:off x="1675403" y="438349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CD93E-BEEA-4476-92D4-82067E25024D}"/>
              </a:ext>
            </a:extLst>
          </p:cNvPr>
          <p:cNvSpPr/>
          <p:nvPr/>
        </p:nvSpPr>
        <p:spPr>
          <a:xfrm>
            <a:off x="5789792" y="580388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ECF344-D9AB-4D69-9D43-154228A3CC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38882" y="3196726"/>
            <a:ext cx="642773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304CCA-0813-46FF-9EB5-5B218A57FD9D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5094427" y="2871940"/>
            <a:ext cx="646073" cy="2383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01564-F070-4E28-BCCF-BF2D715F652F}"/>
              </a:ext>
            </a:extLst>
          </p:cNvPr>
          <p:cNvSpPr/>
          <p:nvPr/>
        </p:nvSpPr>
        <p:spPr>
          <a:xfrm>
            <a:off x="971600" y="5449624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Lifting the state is not a great 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75642-1A0B-47CD-B494-068C4588E948}"/>
              </a:ext>
            </a:extLst>
          </p:cNvPr>
          <p:cNvSpPr/>
          <p:nvPr/>
        </p:nvSpPr>
        <p:spPr>
          <a:xfrm>
            <a:off x="1310251" y="3350796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A53A61-525D-403C-8414-36F945114A3B}"/>
              </a:ext>
            </a:extLst>
          </p:cNvPr>
          <p:cNvSpPr/>
          <p:nvPr/>
        </p:nvSpPr>
        <p:spPr>
          <a:xfrm>
            <a:off x="5334189" y="4386793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RandomComponentA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C49D8-AFD4-4F5F-9CB6-BAAB3028EC0C}"/>
              </a:ext>
            </a:extLst>
          </p:cNvPr>
          <p:cNvSpPr/>
          <p:nvPr/>
        </p:nvSpPr>
        <p:spPr>
          <a:xfrm>
            <a:off x="5334188" y="5115454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RandomComponentB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C7F082-D62A-422C-AAD0-7BB72619628A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6609278" y="4660537"/>
            <a:ext cx="1" cy="45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CFEA20-B4B1-4B92-9C87-32FD25FDE3D0}"/>
              </a:ext>
            </a:extLst>
          </p:cNvPr>
          <p:cNvCxnSpPr>
            <a:stCxn id="34" idx="2"/>
            <a:endCxn id="9" idx="0"/>
          </p:cNvCxnSpPr>
          <p:nvPr/>
        </p:nvCxnSpPr>
        <p:spPr>
          <a:xfrm flipH="1">
            <a:off x="6609277" y="5389198"/>
            <a:ext cx="1" cy="41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3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254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8747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sharing the same functionality between the components: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Lifting the state would definitely not be the correct solution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is a need to share common functionality between components without repeating code and that is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concept of high-order components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discuss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B0B48-8E42-4EE0-B058-C138CE03A95B}"/>
              </a:ext>
            </a:extLst>
          </p:cNvPr>
          <p:cNvSpPr/>
          <p:nvPr/>
        </p:nvSpPr>
        <p:spPr>
          <a:xfrm>
            <a:off x="3577576" y="345268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B6AA5-57A4-4A8C-9E37-20BF9ADD9C6E}"/>
              </a:ext>
            </a:extLst>
          </p:cNvPr>
          <p:cNvSpPr/>
          <p:nvPr/>
        </p:nvSpPr>
        <p:spPr>
          <a:xfrm>
            <a:off x="1675403" y="438349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CD93E-BEEA-4476-92D4-82067E25024D}"/>
              </a:ext>
            </a:extLst>
          </p:cNvPr>
          <p:cNvSpPr/>
          <p:nvPr/>
        </p:nvSpPr>
        <p:spPr>
          <a:xfrm>
            <a:off x="5789792" y="580388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ECF344-D9AB-4D69-9D43-154228A3CC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38882" y="3196726"/>
            <a:ext cx="642773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304CCA-0813-46FF-9EB5-5B218A57FD9D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5094427" y="2871940"/>
            <a:ext cx="646073" cy="2383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01564-F070-4E28-BCCF-BF2D715F652F}"/>
              </a:ext>
            </a:extLst>
          </p:cNvPr>
          <p:cNvSpPr/>
          <p:nvPr/>
        </p:nvSpPr>
        <p:spPr>
          <a:xfrm>
            <a:off x="971600" y="5449624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Lifting the state is not a great 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75642-1A0B-47CD-B494-068C4588E948}"/>
              </a:ext>
            </a:extLst>
          </p:cNvPr>
          <p:cNvSpPr/>
          <p:nvPr/>
        </p:nvSpPr>
        <p:spPr>
          <a:xfrm>
            <a:off x="1310251" y="3350796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A53A61-525D-403C-8414-36F945114A3B}"/>
              </a:ext>
            </a:extLst>
          </p:cNvPr>
          <p:cNvSpPr/>
          <p:nvPr/>
        </p:nvSpPr>
        <p:spPr>
          <a:xfrm>
            <a:off x="5334189" y="4386793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RandomComponentA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C49D8-AFD4-4F5F-9CB6-BAAB3028EC0C}"/>
              </a:ext>
            </a:extLst>
          </p:cNvPr>
          <p:cNvSpPr/>
          <p:nvPr/>
        </p:nvSpPr>
        <p:spPr>
          <a:xfrm>
            <a:off x="5334188" y="5115454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RandomComponentB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C7F082-D62A-422C-AAD0-7BB72619628A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6609278" y="4660537"/>
            <a:ext cx="1" cy="45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CFEA20-B4B1-4B92-9C87-32FD25FDE3D0}"/>
              </a:ext>
            </a:extLst>
          </p:cNvPr>
          <p:cNvCxnSpPr>
            <a:stCxn id="34" idx="2"/>
            <a:endCxn id="9" idx="0"/>
          </p:cNvCxnSpPr>
          <p:nvPr/>
        </p:nvCxnSpPr>
        <p:spPr>
          <a:xfrm flipH="1">
            <a:off x="6609277" y="5389198"/>
            <a:ext cx="1" cy="41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1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Higher Order Components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Why there is a need for Higher Order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is Higher Order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How to create Higher Order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Click Counter, Hovered Counter, and Key Press Counter, we have three duplicated classes in the components folder.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make them into one?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33.1 Implement Click Counter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039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ClickCounter.js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27C20-B29F-48D2-A185-0E257AE6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04864"/>
            <a:ext cx="395287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375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App.js, 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&lt;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/&gt;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45F3A-D925-4F22-BCEE-12798B59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38296"/>
            <a:ext cx="4495800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893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0CCCD-7305-4A6A-BCAF-9EB0C25F3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58" y="2238296"/>
            <a:ext cx="4762500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329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888432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 implement the actual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” to add constructor.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Initialize the count to zero.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handler to the button.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Use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as parameter and return count as the new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render(), set the count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redner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return { count }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0E74D-28D2-4DAF-970B-1CF7ACC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8"/>
            <a:ext cx="4104456" cy="33619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200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Implement Click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4096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 implement the actual counter.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” to add constructor.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Initialize the count to zero.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handler to the button.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Use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as parameter and return count as the new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render(), set the count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redner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return { count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544362-3204-4F31-8E87-0462B419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955929"/>
            <a:ext cx="4743450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047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33.2 Implement Hover Counter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586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956</Words>
  <Application>Microsoft Office PowerPoint</Application>
  <PresentationFormat>On-screen Show (4:3)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33 Higher Order Components 1</vt:lpstr>
      <vt:lpstr>33 Higher Order Components 1</vt:lpstr>
      <vt:lpstr>33.1 Implement Click Counter</vt:lpstr>
      <vt:lpstr>33.1 Implement Click Counter</vt:lpstr>
      <vt:lpstr>33.1 Implement Click Counter</vt:lpstr>
      <vt:lpstr>33.1 Implement Click Counter</vt:lpstr>
      <vt:lpstr>33.1 Implement Click Counter</vt:lpstr>
      <vt:lpstr>33.1 Implement Click Counter</vt:lpstr>
      <vt:lpstr>33.2 Implement Hover Counter</vt:lpstr>
      <vt:lpstr>33.2 Implement Hover Counter</vt:lpstr>
      <vt:lpstr>33.2 Implement Hover Counter</vt:lpstr>
      <vt:lpstr>33.3 Implement Key Press Counter</vt:lpstr>
      <vt:lpstr>33.3 Implement Key Press Counter</vt:lpstr>
      <vt:lpstr>33.4 How Share Code? </vt:lpstr>
      <vt:lpstr>33.4 How Share Code? </vt:lpstr>
      <vt:lpstr>33.4 How Share Code? </vt:lpstr>
      <vt:lpstr>33.5 Summary</vt:lpstr>
      <vt:lpstr>33.5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1047</cp:revision>
  <dcterms:created xsi:type="dcterms:W3CDTF">2018-09-28T16:40:41Z</dcterms:created>
  <dcterms:modified xsi:type="dcterms:W3CDTF">2020-05-24T09:30:12Z</dcterms:modified>
</cp:coreProperties>
</file>