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81" r:id="rId4"/>
    <p:sldId id="264" r:id="rId5"/>
    <p:sldId id="266" r:id="rId6"/>
    <p:sldId id="280" r:id="rId7"/>
    <p:sldId id="282" r:id="rId8"/>
    <p:sldId id="268" r:id="rId9"/>
    <p:sldId id="284" r:id="rId10"/>
    <p:sldId id="283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93" r:id="rId19"/>
    <p:sldId id="276" r:id="rId20"/>
    <p:sldId id="278" r:id="rId21"/>
    <p:sldId id="279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103" d="100"/>
          <a:sy n="103" d="100"/>
        </p:scale>
        <p:origin x="45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FXa9mMTKOu8&amp;list=PLC3y8-rFHvwgg3vaYJgHGnModB54rxOk3&amp;index=2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Refs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28.3 First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379542" cy="50155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First step: Create Input Ref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a refs using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React.createRef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method.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Refs.Demo.js, 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rcons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Constructor).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constructor, we create the new property,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React,createRef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();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It is common to create reference in the constructor so that they cane be reference throughout the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D2DCC-A03F-4626-9606-6E6F7A40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318781"/>
            <a:ext cx="4974806" cy="48821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56649-33B2-49FD-B694-8AC2D349A854}"/>
              </a:ext>
            </a:extLst>
          </p:cNvPr>
          <p:cNvSpPr/>
          <p:nvPr/>
        </p:nvSpPr>
        <p:spPr>
          <a:xfrm>
            <a:off x="4572000" y="2204864"/>
            <a:ext cx="280831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28.4 Second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84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28.4 Second Step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379542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Second step: Attach Input Ref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Attach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to our input element in the render method.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attach a ref, we make use of the reserved ref attribute.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on the input element, ref =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}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is we just created.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now have a reference to the input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D2DCC-A03F-4626-9606-6E6F7A40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318781"/>
            <a:ext cx="4974806" cy="48821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56649-33B2-49FD-B694-8AC2D349A854}"/>
              </a:ext>
            </a:extLst>
          </p:cNvPr>
          <p:cNvSpPr/>
          <p:nvPr/>
        </p:nvSpPr>
        <p:spPr>
          <a:xfrm>
            <a:off x="4811688" y="4653136"/>
            <a:ext cx="40087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28.5 Third Step: 1) Focus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33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28.5 Third Step: 1)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8985"/>
            <a:ext cx="3600400" cy="3622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Third step: 1) Call the focus method on input Element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find out what exactly does the property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hold after the reference is created.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add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Lifecycle hood and within the hood, we simply log to the console.log (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D2DCC-A03F-4626-9606-6E6F7A40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94" y="1318781"/>
            <a:ext cx="4727035" cy="46389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1E3721-5A13-4E8D-A16B-F5981D667D90}"/>
              </a:ext>
            </a:extLst>
          </p:cNvPr>
          <p:cNvSpPr/>
          <p:nvPr/>
        </p:nvSpPr>
        <p:spPr>
          <a:xfrm>
            <a:off x="4860032" y="2852936"/>
            <a:ext cx="216024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28.5 Third Step: 1)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8985"/>
            <a:ext cx="8229600" cy="1169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Third step: 1) Call the focus method on input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Open the browser and Fn+F12 to open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can see the Object is display. If we expand the Object, we can see a property called “current” of type “input”.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F1BE33-C9F7-4C0E-96A3-616F9C93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6" y="2641502"/>
            <a:ext cx="7092280" cy="21613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EE5F3C-D6E8-447F-815C-7936D6A84FF7}"/>
              </a:ext>
            </a:extLst>
          </p:cNvPr>
          <p:cNvSpPr/>
          <p:nvPr/>
        </p:nvSpPr>
        <p:spPr>
          <a:xfrm>
            <a:off x="2915816" y="4514006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8A3533-1E74-4F6E-803E-63DBF3A4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486077"/>
            <a:ext cx="1654695" cy="4271882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CA130D-C2F0-4842-9E05-DA3CCC0C6B4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635896" y="4622018"/>
            <a:ext cx="30243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副標題 2">
            <a:extLst>
              <a:ext uri="{FF2B5EF4-FFF2-40B4-BE49-F238E27FC236}">
                <a16:creationId xmlns:a16="http://schemas.microsoft.com/office/drawing/2014/main" id="{0C28D13F-4596-409B-A01C-E53FF08623B6}"/>
              </a:ext>
            </a:extLst>
          </p:cNvPr>
          <p:cNvSpPr txBox="1">
            <a:spLocks/>
          </p:cNvSpPr>
          <p:nvPr/>
        </p:nvSpPr>
        <p:spPr>
          <a:xfrm>
            <a:off x="494606" y="4872323"/>
            <a:ext cx="6058594" cy="9329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This current property point the actual DOM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To focus on the input element in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(), we simply call the focus method on the current property.</a:t>
            </a:r>
          </a:p>
        </p:txBody>
      </p:sp>
    </p:spTree>
    <p:extLst>
      <p:ext uri="{BB962C8B-B14F-4D97-AF65-F5344CB8AC3E}">
        <p14:creationId xmlns:p14="http://schemas.microsoft.com/office/powerpoint/2010/main" val="82758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28.5 Third Step: 1)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8985"/>
            <a:ext cx="3600400" cy="8858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Back in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(), add the following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rgbClr val="C00000"/>
                </a:solidFill>
                <a:latin typeface="+mj-lt"/>
              </a:rPr>
              <a:t>this.inputRef.current.focus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().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D2DCC-A03F-4626-9606-6E6F7A40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94" y="1318781"/>
            <a:ext cx="4727035" cy="463895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1E3721-5A13-4E8D-A16B-F5981D667D90}"/>
              </a:ext>
            </a:extLst>
          </p:cNvPr>
          <p:cNvSpPr/>
          <p:nvPr/>
        </p:nvSpPr>
        <p:spPr>
          <a:xfrm>
            <a:off x="4860032" y="2852936"/>
            <a:ext cx="216024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C6F40F-2263-4544-AB30-3EEC12A5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34" y="1675711"/>
            <a:ext cx="1654695" cy="42718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660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E91FE1-FD85-4EB0-A1D3-98764DD2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22" y="3248781"/>
            <a:ext cx="3149674" cy="15835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28.5 Third Step: 1)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8985"/>
            <a:ext cx="8229600" cy="6698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Refresh the browser again. The focus is displayed.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E5F3C-D6E8-447F-815C-7936D6A84FF7}"/>
              </a:ext>
            </a:extLst>
          </p:cNvPr>
          <p:cNvSpPr/>
          <p:nvPr/>
        </p:nvSpPr>
        <p:spPr>
          <a:xfrm>
            <a:off x="1024930" y="4081260"/>
            <a:ext cx="1800200" cy="493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D9A41-121D-422B-9AF5-01F650B6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212976"/>
            <a:ext cx="3381375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CCC55D-3C9E-423F-8CE6-D805970A9D74}"/>
              </a:ext>
            </a:extLst>
          </p:cNvPr>
          <p:cNvSpPr/>
          <p:nvPr/>
        </p:nvSpPr>
        <p:spPr>
          <a:xfrm>
            <a:off x="5292080" y="4105192"/>
            <a:ext cx="1800200" cy="493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8C651-2B32-4AE7-ADE1-BDB973EF42C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825130" y="4328206"/>
            <a:ext cx="2466950" cy="239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205E047-94BE-4513-B8F2-06053A951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79679"/>
            <a:ext cx="3190013" cy="8245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641E26-F861-4DFF-9703-1DA165F5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541" y="2034612"/>
            <a:ext cx="2609850" cy="981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181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28.6 Third Step: 2) Fetch Input Value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67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28.6 Third Step: 2) Fetch Input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676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second part of Step 3: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This is the refs used in the input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refs is to fetch the input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Go back the input text and create a button with a text click and a click event handler with arrow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funciton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on click.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It is equal to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this.clickhandler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144308-972D-4D17-A37B-A7424FE2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145244"/>
            <a:ext cx="4078080" cy="36070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74103-3FF2-40CE-85A8-BD5C242FF591}"/>
              </a:ext>
            </a:extLst>
          </p:cNvPr>
          <p:cNvSpPr/>
          <p:nvPr/>
        </p:nvSpPr>
        <p:spPr>
          <a:xfrm>
            <a:off x="3310880" y="4228499"/>
            <a:ext cx="1800200" cy="279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8BAC3-8C67-47F9-B3BF-C1A4E1074AFD}"/>
              </a:ext>
            </a:extLst>
          </p:cNvPr>
          <p:cNvSpPr/>
          <p:nvPr/>
        </p:nvSpPr>
        <p:spPr>
          <a:xfrm>
            <a:off x="3310880" y="5687192"/>
            <a:ext cx="3096344" cy="4112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F1E15-F247-4604-A2BC-8A16BEB868D5}"/>
              </a:ext>
            </a:extLst>
          </p:cNvPr>
          <p:cNvSpPr/>
          <p:nvPr/>
        </p:nvSpPr>
        <p:spPr>
          <a:xfrm>
            <a:off x="3153676" y="4753325"/>
            <a:ext cx="2952328" cy="4112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section discussed the concepts of Refs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Refs make it possible to access the DOM node directly within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For our understanding, we take a look at one of common use cases which is focusing a text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For example, we have a login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As soon as the page is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Let’s say, by default, we want the user name input field to be focused.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Let’s see how to achieve that with refs.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28.6 Third Step: 2) Fetch Input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Refresh the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Enter text and click 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042BD-F4DF-405C-BCD9-B1E8C824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3689350"/>
            <a:ext cx="6876256" cy="16152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473B0-DD87-4C20-9DF5-706AF964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208349"/>
            <a:ext cx="5019675" cy="1333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37650A-CEC1-47F0-B657-9DFACBD7A82B}"/>
              </a:ext>
            </a:extLst>
          </p:cNvPr>
          <p:cNvSpPr/>
          <p:nvPr/>
        </p:nvSpPr>
        <p:spPr>
          <a:xfrm>
            <a:off x="5364088" y="3212976"/>
            <a:ext cx="576064" cy="328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05EF8-1EBD-4E12-A33E-DC97E7502734}"/>
              </a:ext>
            </a:extLst>
          </p:cNvPr>
          <p:cNvSpPr/>
          <p:nvPr/>
        </p:nvSpPr>
        <p:spPr>
          <a:xfrm>
            <a:off x="4511402" y="4581128"/>
            <a:ext cx="576064" cy="328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D844D-4522-4FEF-87E5-932C60E17D3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4799434" y="3541849"/>
            <a:ext cx="852686" cy="1039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4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>
                <a:solidFill>
                  <a:srgbClr val="FFFF00"/>
                </a:solidFill>
              </a:rPr>
              <a:t>28.6 Third Step: 2) Fetch Input Value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This is to use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createRef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() to create Refs.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React also support  the second way to set refs which is called </a:t>
            </a:r>
            <a:r>
              <a:rPr lang="en-US" altLang="zh-TW" sz="1600">
                <a:solidFill>
                  <a:schemeClr val="tx1"/>
                </a:solidFill>
                <a:latin typeface="+mj-lt"/>
              </a:rPr>
              <a:t>the callback refs.</a:t>
            </a: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82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Add Input Text Field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7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We create a new file called Components/RefsDemo.js.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Within the RefsDemo.js, type </a:t>
            </a:r>
            <a:r>
              <a:rPr lang="en-US" altLang="zh-TW" sz="1600" dirty="0" err="1">
                <a:solidFill>
                  <a:schemeClr val="tx1"/>
                </a:solidFill>
              </a:rPr>
              <a:t>rce</a:t>
            </a:r>
            <a:r>
              <a:rPr lang="en-US" altLang="zh-TW" sz="1600" dirty="0">
                <a:solidFill>
                  <a:schemeClr val="tx1"/>
                </a:solidFill>
              </a:rPr>
              <a:t> (React Create component with ES7)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D138B-D8F0-4E1F-9235-E42CF8F7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138905"/>
            <a:ext cx="380047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015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 the JAX, we add the input element and remove ‘export”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https://www.youtube.com/watch?v=FXa9mMTKOu8&amp;list=PLC3y8-rFHvwgg3vaYJgHGnModB54rxOk3&amp;index=28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D9CF0-8E77-40DC-8159-F54CE221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899960"/>
            <a:ext cx="3771900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395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Install the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node_modules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Take a loot at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3A007-C1F4-4069-93BE-09EAC29E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382312"/>
            <a:ext cx="4772025" cy="1400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734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Focus Input Text Field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94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28.2 Focus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As soon as the page is loaded, we want the input text field to be focused.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Using refs, we can do this in three input steps.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https://www.youtube.com/watch?v=FXa9mMTKOu8&amp;list=PLC3y8-rFHvwgg3vaYJgHGnModB54rxOk3&amp;index=28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7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28.3 First Step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857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1032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佈景主題</vt:lpstr>
      <vt:lpstr>28 Refs</vt:lpstr>
      <vt:lpstr>28 Refs</vt:lpstr>
      <vt:lpstr>28.1 Add Input Text Field</vt:lpstr>
      <vt:lpstr>28.1 Add Input Text Field</vt:lpstr>
      <vt:lpstr>28.1 Add Input Text Field</vt:lpstr>
      <vt:lpstr>28.1 Add Input Text Field</vt:lpstr>
      <vt:lpstr>28.2 Focus Input Text Field</vt:lpstr>
      <vt:lpstr>28.2 Focus Input Text Field</vt:lpstr>
      <vt:lpstr>28.3 First Step</vt:lpstr>
      <vt:lpstr>28.3 First Step</vt:lpstr>
      <vt:lpstr>28.4 Second Step</vt:lpstr>
      <vt:lpstr>28.4 Second Step</vt:lpstr>
      <vt:lpstr>28.5 Third Step: 1) Focus</vt:lpstr>
      <vt:lpstr>28.5 Third Step: 1) Focus</vt:lpstr>
      <vt:lpstr>28.5 Third Step: 1) Focus</vt:lpstr>
      <vt:lpstr>28.5 Third Step: 1) Focus</vt:lpstr>
      <vt:lpstr>28.5 Third Step: 1) Focus</vt:lpstr>
      <vt:lpstr>28.6 Third Step: 2) Fetch Input Value</vt:lpstr>
      <vt:lpstr>28.6 Third Step: 2) Fetch Input Value</vt:lpstr>
      <vt:lpstr>28.6 Third Step: 2) Fetch Input Value</vt:lpstr>
      <vt:lpstr>28.6 Third Step: 2) Fetch Input Value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1059</cp:revision>
  <dcterms:created xsi:type="dcterms:W3CDTF">2018-09-28T16:40:41Z</dcterms:created>
  <dcterms:modified xsi:type="dcterms:W3CDTF">2020-05-26T18:50:19Z</dcterms:modified>
</cp:coreProperties>
</file>