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3" r:id="rId3"/>
    <p:sldId id="264" r:id="rId4"/>
    <p:sldId id="281" r:id="rId5"/>
    <p:sldId id="295" r:id="rId6"/>
    <p:sldId id="296" r:id="rId7"/>
    <p:sldId id="297" r:id="rId8"/>
    <p:sldId id="298" r:id="rId9"/>
    <p:sldId id="294" r:id="rId10"/>
    <p:sldId id="306" r:id="rId11"/>
    <p:sldId id="299" r:id="rId12"/>
    <p:sldId id="307" r:id="rId13"/>
    <p:sldId id="300" r:id="rId14"/>
    <p:sldId id="308" r:id="rId15"/>
    <p:sldId id="301" r:id="rId16"/>
    <p:sldId id="309" r:id="rId17"/>
    <p:sldId id="302" r:id="rId18"/>
    <p:sldId id="303" r:id="rId19"/>
    <p:sldId id="304" r:id="rId20"/>
    <p:sldId id="305" r:id="rId21"/>
    <p:sldId id="259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3" autoAdjust="0"/>
    <p:restoredTop sz="99626" autoAdjust="0"/>
  </p:normalViewPr>
  <p:slideViewPr>
    <p:cSldViewPr>
      <p:cViewPr varScale="1">
        <p:scale>
          <a:sx n="98" d="100"/>
          <a:sy n="98" d="100"/>
        </p:scale>
        <p:origin x="96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CS2m01bQ6w&amp;list=PLC3y8-rFHvwgg3vaYJgHGnModB54rxOk3&amp;index=71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yCS2m01bQ6w&amp;list=PLC3y8-rFHvwgg3vaYJgHGnModB54rxOk3&amp;index=71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 Refs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28.3 Import </a:t>
            </a:r>
            <a:r>
              <a:rPr lang="en-US" altLang="zh-TW" sz="4800" b="1" dirty="0" err="1">
                <a:solidFill>
                  <a:srgbClr val="FFFF00"/>
                </a:solidFill>
              </a:rPr>
              <a:t>useRef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97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28.3 Import </a:t>
            </a:r>
            <a:r>
              <a:rPr lang="en-US" altLang="zh-TW" sz="4400" b="1" dirty="0" err="1">
                <a:solidFill>
                  <a:srgbClr val="FFFF00"/>
                </a:solidFill>
              </a:rPr>
              <a:t>useRef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way to do that is to use the ref hook.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Now, there are three simple steps.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First step is to import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https://www.youtube.com/watch?v=yCS2m01bQ6w&amp;list=PLC3y8-rFHvwgg3vaYJgHGnModB54rxOk3&amp;index=71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994C12-921D-4800-B782-CE5820F23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484452"/>
            <a:ext cx="4267200" cy="333375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8714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28.3 Create Ref Variable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49333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28.3 Create Ref Variable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Second step: Create a ref variable by calling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passing the initial value.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Initially, the ref will hold the null value.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const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inputRef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(null)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Once we create the ref, we need to attach it to the input element and to attach a ref, we need to make use of the reserve ref attribute.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&lt;input ref = {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inputRef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} …&gt;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https://www.youtube.com/watch?v=yCS2m01bQ6w&amp;list=PLC3y8-rFHvwgg3vaYJgHGnModB54rxOk3&amp;index=71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9082DC-9DE3-4097-B51F-1FBF06A0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610516"/>
            <a:ext cx="3971553" cy="2947957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9229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28.4 Call Focus Method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9003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28.4 Call Focus Method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6044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final step: to call the focus method on the input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Note: Put the focus method inside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().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() is for all the page is loaded, i.e.,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() in the class component.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Within the arrow function, we specify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// focus the input element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inputRef.current.focus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}, [])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Where is the current property come from? That is something React does.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React will set the current property to the corresponding DOM node.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This is how we actually access the input element,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inputRef.current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Let’s save this and look at the browser.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https://www.youtube.com/watch?v=yCS2m01bQ6w&amp;list=PLC3y8-rFHvwgg3vaYJgHGnModB54rxOk3&amp;index=71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041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28.5 Verify Input Focus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80890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28.5 Verify Input Focus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0811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Open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The input is focus.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https://www.youtube.com/watch?v=yCS2m01bQ6w&amp;list=PLC3y8-rFHvwgg3vaYJgHGnModB54rxOk3&amp;index=71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FF058-6540-4357-874A-9D6116FFD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0" y="2636912"/>
            <a:ext cx="4762500" cy="13620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645907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28.5 Verify Input Focus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10801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This is how to use ref Hook to access the DOM Node in react functional component.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However, this is not the only use of the ref Hook.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will take a look another one in the next discussion.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https://www.youtube.com/watch?v=yCS2m01bQ6w&amp;list=PLC3y8-rFHvwgg3vaYJgHGnModB54rxOk3&amp;index=71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895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28.6 Quiz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19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40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 Refs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02433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This section discussed the concepts of Refs in React.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Refs make it possible to access the DOM node directly within Functional Components.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For our understanding, we take a look at one of common use cases which is focusing a text input.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For example, we have a login form.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As soon as the page is loaded.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Let’s say, by default, we want the user name input field to be focused.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Let’s see how to achieve that with refs Hook.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https://www.youtube.com/watch?v=yCS2m01bQ6w&amp;list=PLC3y8-rFHvwgg3vaYJgHGnModB54rxOk3&amp;index=71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28.6 Quiz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95536" y="1329615"/>
            <a:ext cx="8352928" cy="487156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Quiz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1. What is ref Hook?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Ans: To add the focus for the input text.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2. How many steps and how to add the ref Hook?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Ans: Three steps.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a) First step: import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useRef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b) Second Step: Create variable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inputRef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by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(), initialized to null, ant then attach to the input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const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inputRef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(null)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&lt;input ref = {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inputRef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} type = “text” /&gt;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c) Third Step: put the focus() method after the page loaded.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  # focus the input element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 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inputRef.current.focus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}, [])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https://www.youtube.com/watch?v=yCS2m01bQ6w&amp;list=PLC3y8-rFHvwgg3vaYJgHGnModB54rxOk3&amp;index=71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410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28.1 Add Input Text Field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82552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create a new file called Components/FocusInput.js.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</a:rPr>
              <a:t>Type ‘</a:t>
            </a:r>
            <a:r>
              <a:rPr lang="en-US" altLang="zh-TW" sz="1800" dirty="0" err="1">
                <a:solidFill>
                  <a:schemeClr val="tx1"/>
                </a:solidFill>
              </a:rPr>
              <a:t>rfce</a:t>
            </a:r>
            <a:r>
              <a:rPr lang="en-US" altLang="zh-TW" sz="1800" dirty="0">
                <a:solidFill>
                  <a:schemeClr val="tx1"/>
                </a:solidFill>
              </a:rPr>
              <a:t>’ (React Functional Component ES7)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600" dirty="0">
                <a:hlinkClick r:id="rId2"/>
              </a:rPr>
              <a:t>https://www.youtube.com/watch?v=yCS2m01bQ6w&amp;list=PLC3y8-rFHvwgg3vaYJgHGnModB54rxOk3&amp;index=71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D8CE84-4844-4C9D-8C42-BC9112A23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2166288"/>
            <a:ext cx="2695575" cy="27527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94015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28.1 Add Input Text Field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7372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28.1 Add Input Text Field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the input element input type = “text”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https://www.youtube.com/watch?v=yCS2m01bQ6w&amp;list=PLC3y8-rFHvwgg3vaYJgHGnModB54rxOk3&amp;index=71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D7E93-E3EB-4CC7-B58E-8C494AD3F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16832"/>
            <a:ext cx="3371850" cy="277177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017736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28.1 Add Input Text Field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398616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Add the input element input type = “text”</a:t>
            </a:r>
            <a:endParaRPr lang="en-US" altLang="zh-TW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https://www.youtube.com/watch?v=yCS2m01bQ6w&amp;list=PLC3y8-rFHvwgg3vaYJgHGnModB54rxOk3&amp;index=71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337C7C-1CDD-44E4-BD9C-0992C7D2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1916832"/>
            <a:ext cx="4324350" cy="33147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5450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28.1 Add Input Text Field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6694" y="1420945"/>
            <a:ext cx="8352928" cy="130833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&gt;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npm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start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Open Browser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can see the input field on the browser.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What we want here is add the focus when the input page loaded.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/>
              <a:t>https://www.youtube.com/watch?v=yCS2m01bQ6w&amp;list=PLC3y8-rFHvwgg3vaYJgHGnModB54rxOk3&amp;index=71</a:t>
            </a:r>
            <a:endParaRPr lang="en-US" altLang="zh-TW" sz="1600" b="1" i="1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709168-EB43-4E8F-88E9-93C533AA1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986900"/>
            <a:ext cx="4781550" cy="1381125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429065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28.2 Add Input Focus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717032"/>
            <a:ext cx="713805" cy="6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072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28.2 Add Input Focus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8"/>
            <a:ext cx="8352928" cy="2088232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First, we need to implement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componentDidMount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() Behavior as we only focus the element only once and that is after component has mounted.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We import the </a:t>
            </a: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useEffect</a:t>
            </a:r>
            <a:endParaRPr lang="en-US" altLang="zh-TW" sz="18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 err="1">
                <a:solidFill>
                  <a:schemeClr val="tx1"/>
                </a:solidFill>
                <a:latin typeface="+mj-lt"/>
              </a:rPr>
              <a:t>useEffect</a:t>
            </a: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(() =&gt; {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     // Focus on the input element.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dirty="0">
                <a:solidFill>
                  <a:schemeClr val="tx1"/>
                </a:solidFill>
                <a:latin typeface="+mj-lt"/>
              </a:rPr>
              <a:t>}, [])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altLang="zh-TW" sz="1600" b="1" i="1" dirty="0"/>
              <a:t>https://www.youtube.com/watch?v=yCS2m01bQ6w&amp;list=PLC3y8-rFHvwgg3vaYJgHGnModB54rxOk3&amp;index=71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2020/6/29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047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985</Words>
  <Application>Microsoft Office PowerPoint</Application>
  <PresentationFormat>On-screen Show (4:3)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佈景主題</vt:lpstr>
      <vt:lpstr>28 Refs</vt:lpstr>
      <vt:lpstr>28 Refs</vt:lpstr>
      <vt:lpstr>28.1 Add Input Text Field</vt:lpstr>
      <vt:lpstr>28.1 Add Input Text Field</vt:lpstr>
      <vt:lpstr>28.1 Add Input Text Field</vt:lpstr>
      <vt:lpstr>28.1 Add Input Text Field</vt:lpstr>
      <vt:lpstr>28.1 Add Input Text Field</vt:lpstr>
      <vt:lpstr>28.2 Add Input Focus</vt:lpstr>
      <vt:lpstr>28.2 Add Input Focus</vt:lpstr>
      <vt:lpstr>28.3 Import useRef</vt:lpstr>
      <vt:lpstr>28.3 Import useRef</vt:lpstr>
      <vt:lpstr>28.3 Create Ref Variable</vt:lpstr>
      <vt:lpstr>28.3 Create Ref Variable</vt:lpstr>
      <vt:lpstr>28.4 Call Focus Method</vt:lpstr>
      <vt:lpstr>28.4 Call Focus Method</vt:lpstr>
      <vt:lpstr>28.5 Verify Input Focus</vt:lpstr>
      <vt:lpstr>28.5 Verify Input Focus</vt:lpstr>
      <vt:lpstr>28.5 Verify Input Focus</vt:lpstr>
      <vt:lpstr>28.6 Quiz</vt:lpstr>
      <vt:lpstr>28.6 Quiz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14088587657</cp:lastModifiedBy>
  <cp:revision>1128</cp:revision>
  <dcterms:created xsi:type="dcterms:W3CDTF">2018-09-28T16:40:41Z</dcterms:created>
  <dcterms:modified xsi:type="dcterms:W3CDTF">2020-06-29T16:02:46Z</dcterms:modified>
</cp:coreProperties>
</file>