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81" r:id="rId4"/>
    <p:sldId id="306" r:id="rId5"/>
    <p:sldId id="307" r:id="rId6"/>
    <p:sldId id="308" r:id="rId7"/>
    <p:sldId id="311" r:id="rId8"/>
    <p:sldId id="309" r:id="rId9"/>
    <p:sldId id="312" r:id="rId10"/>
    <p:sldId id="310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04" r:id="rId25"/>
    <p:sldId id="305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CXVC9Qmto&amp;list=PLC3y8-rFHvwgg3vaYJgHGnModB54rxOk3&amp;index=2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 Refs with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29.4 Parent: FocusInputClass.js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 file called FocusInputClass.js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class component for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DB187-8EAD-4C83-B8F6-AF5B78A9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24514"/>
            <a:ext cx="39528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35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29.4 Parent: FocusInputClass.js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JSX, just add the input component that we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justed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&lt;input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&lt;button&gt; Focus Input 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When we click the “Focus Input” button in the parent component, the input element in the child component should receive the focus.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achieve that using the refs on this input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parent component, we are going to create a ref using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method.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24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29.5 Parent: Step 1: Create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394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29.5 Parent: Step 1: Create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Step 1: In the Parent Component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FocusInputClass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are going to create ref using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Method()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(React Constructor). 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0E8A1-E1EF-4719-BCAE-DB9A9B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91" y="2434439"/>
            <a:ext cx="4157817" cy="41090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70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29.5 Parent: Step 1: Create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320480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omponentRef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super (props)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this.componentRef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9CD1F-E542-4739-94A7-CB9CC366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89" y="2492896"/>
            <a:ext cx="4090222" cy="38634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3B160C-54DE-4A5B-985D-B98B76F47643}"/>
              </a:ext>
            </a:extLst>
          </p:cNvPr>
          <p:cNvSpPr/>
          <p:nvPr/>
        </p:nvSpPr>
        <p:spPr>
          <a:xfrm>
            <a:off x="5292080" y="3573016"/>
            <a:ext cx="2952328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29.6 Parent: Step 2: Attach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081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29.6 Parent: Step 2: Attach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Attach the ref to the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&lt;Input ref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this.componentRef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/&gt;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9CD1F-E542-4739-94A7-CB9CC366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66678"/>
            <a:ext cx="4090222" cy="38634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AD72E-CDA7-4315-8EC4-FB875E00E28F}"/>
              </a:ext>
            </a:extLst>
          </p:cNvPr>
          <p:cNvSpPr/>
          <p:nvPr/>
        </p:nvSpPr>
        <p:spPr>
          <a:xfrm>
            <a:off x="3375475" y="4698926"/>
            <a:ext cx="2755540" cy="6976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29.7 Parent: Step 3: Button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90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4BABE-6FBB-4246-B027-08651457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40276"/>
            <a:ext cx="4461001" cy="32807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29.7 Parent: Step 3: Button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794" y="1284990"/>
            <a:ext cx="622143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Button Click Handler. It call the child component method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clickHandler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this.componentRef.current.focusInput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this.clickHandler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Focus Input &lt;/button&gt;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focusInput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method is defined in Input.js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AD72E-CDA7-4315-8EC4-FB875E00E28F}"/>
              </a:ext>
            </a:extLst>
          </p:cNvPr>
          <p:cNvSpPr/>
          <p:nvPr/>
        </p:nvSpPr>
        <p:spPr>
          <a:xfrm>
            <a:off x="2267745" y="4780436"/>
            <a:ext cx="97849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B7137-0930-4A0C-861B-CB0BFD066840}"/>
              </a:ext>
            </a:extLst>
          </p:cNvPr>
          <p:cNvSpPr/>
          <p:nvPr/>
        </p:nvSpPr>
        <p:spPr>
          <a:xfrm>
            <a:off x="3275856" y="5428508"/>
            <a:ext cx="1189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5C67E-8964-498F-AAE5-6C0247AFADE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71800" y="4996460"/>
            <a:ext cx="504056" cy="540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4194F-AE78-4C67-9657-0E5C4F8D408B}"/>
              </a:ext>
            </a:extLst>
          </p:cNvPr>
          <p:cNvSpPr txBox="1"/>
          <p:nvPr/>
        </p:nvSpPr>
        <p:spPr>
          <a:xfrm>
            <a:off x="4572000" y="5187735"/>
            <a:ext cx="31648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 the ref to child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B7668-C7F6-4A21-A9E8-24AC72396F1F}"/>
              </a:ext>
            </a:extLst>
          </p:cNvPr>
          <p:cNvSpPr txBox="1"/>
          <p:nvPr/>
        </p:nvSpPr>
        <p:spPr>
          <a:xfrm>
            <a:off x="4312790" y="3906652"/>
            <a:ext cx="34468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get the focus() from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380809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29.8 App.js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66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 Refs with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last discussion, we saw how to add refs to a normal HTML element like the input element for the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will add ref to the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create a file called input.js.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Class Component for ES7). Remove ‘export’ of class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E69A3-80EA-469E-A9D5-13EFD283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04882"/>
            <a:ext cx="361950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29.8 App.js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FocusInputClass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/&gt;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59526-38CA-4790-8EA4-55CCDDEB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76872"/>
            <a:ext cx="5038725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643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29.9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6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29.9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F1EDC-8F9C-4084-8E94-8FEC4689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80731"/>
            <a:ext cx="47910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87814-793B-49AF-87CC-B69C47FB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898" y="4469246"/>
            <a:ext cx="4781550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F64F5A8D-3A28-4317-8ACF-3EB0FBD2F042}"/>
              </a:ext>
            </a:extLst>
          </p:cNvPr>
          <p:cNvSpPr txBox="1">
            <a:spLocks/>
          </p:cNvSpPr>
          <p:nvPr/>
        </p:nvSpPr>
        <p:spPr>
          <a:xfrm>
            <a:off x="539552" y="3977970"/>
            <a:ext cx="806489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Click button to display the focus.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41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29.9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06489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If you have a ref from a child component, the parent component knows that it is definitely possible.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component, however, has to be a class component. The refs cannot be attached to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Please keep this in mind.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3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29.10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40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29.6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8352928" cy="1307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Give an example of pass refs from parent component to child and access function from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5A1ED-9039-457B-9EA6-D951410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4461001" cy="32807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915916-D679-45E6-8FFF-29A96E92B9B3}"/>
              </a:ext>
            </a:extLst>
          </p:cNvPr>
          <p:cNvSpPr/>
          <p:nvPr/>
        </p:nvSpPr>
        <p:spPr>
          <a:xfrm>
            <a:off x="2339753" y="4149080"/>
            <a:ext cx="97849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BB24C-622B-4658-846F-4189C3EBCD87}"/>
              </a:ext>
            </a:extLst>
          </p:cNvPr>
          <p:cNvSpPr/>
          <p:nvPr/>
        </p:nvSpPr>
        <p:spPr>
          <a:xfrm>
            <a:off x="3347864" y="4797152"/>
            <a:ext cx="1189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53C8E2-2DCF-446E-8C87-83FE462AAA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43808" y="4365104"/>
            <a:ext cx="504056" cy="540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A3470C-70EA-444A-9609-19A722F38458}"/>
              </a:ext>
            </a:extLst>
          </p:cNvPr>
          <p:cNvSpPr txBox="1"/>
          <p:nvPr/>
        </p:nvSpPr>
        <p:spPr>
          <a:xfrm>
            <a:off x="4644008" y="4556379"/>
            <a:ext cx="316485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 the ref to child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B9A38-43B4-463D-8C1F-C4665EA47366}"/>
              </a:ext>
            </a:extLst>
          </p:cNvPr>
          <p:cNvSpPr txBox="1"/>
          <p:nvPr/>
        </p:nvSpPr>
        <p:spPr>
          <a:xfrm>
            <a:off x="4384798" y="3275296"/>
            <a:ext cx="34468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Parent get the focus() from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3141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29.1 Child: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29.1 Child: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render (), we add the &lt;input type=“text”/&gt;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 super (props)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}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C7BC6-1D4A-4C15-8F37-3B460A3B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47" y="1871440"/>
            <a:ext cx="3933825" cy="4505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24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29.2 Child: Create Input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4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29.2 Child: Create Input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08565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Create the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and attached this ref to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constructor (props)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super (props)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React.createRef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render()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return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    &lt;input type=“text” ref = { </a:t>
            </a:r>
            <a:r>
              <a:rPr lang="en-US" altLang="zh-TW" sz="14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b="1" dirty="0">
                <a:solidFill>
                  <a:schemeClr val="tx1"/>
                </a:solidFill>
                <a:latin typeface="+mj-lt"/>
              </a:rPr>
              <a:t>&gt;   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400" dirty="0">
                <a:solidFill>
                  <a:schemeClr val="tx1"/>
                </a:solidFill>
                <a:latin typeface="+mj-lt"/>
              </a:rPr>
              <a:t>&gt;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005C7-56C6-4A83-AB2F-A0BAFA0C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36163"/>
            <a:ext cx="4164928" cy="37918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588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29.3 Child: </a:t>
            </a:r>
            <a:r>
              <a:rPr lang="en-US" altLang="zh-TW" sz="4800" b="1" dirty="0" err="1">
                <a:solidFill>
                  <a:srgbClr val="FFFF00"/>
                </a:solidFill>
              </a:rPr>
              <a:t>focusInput</a:t>
            </a:r>
            <a:r>
              <a:rPr lang="en-US" altLang="zh-TW" sz="4800" b="1" dirty="0">
                <a:solidFill>
                  <a:srgbClr val="FFFF00"/>
                </a:solidFill>
              </a:rPr>
              <a:t> ()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59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29.3 Child: </a:t>
            </a:r>
            <a:r>
              <a:rPr lang="en-US" altLang="zh-TW" sz="4400" b="1" dirty="0" err="1">
                <a:solidFill>
                  <a:srgbClr val="FFFF00"/>
                </a:solidFill>
              </a:rPr>
              <a:t>focusInput</a:t>
            </a:r>
            <a:r>
              <a:rPr lang="en-US" altLang="zh-TW" sz="4400" b="1" dirty="0">
                <a:solidFill>
                  <a:srgbClr val="FFFF00"/>
                </a:solidFill>
              </a:rPr>
              <a:t> ()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964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focus on the input element in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this example, we do not want to do that, instead, we will create a method that will in turn to focus the element and that method will be called by the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https://www.youtube.com/watch?v=8aCXVC9Qmto&amp;list=PLC3y8-rFHvwgg3vaYJgHGnModB54rxOk3&amp;index=29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A50F5-9141-4E02-929A-38BE2546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58" y="2447395"/>
            <a:ext cx="4164928" cy="37918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8D26B0A-169E-4419-8B89-B91E66E6A77E}"/>
              </a:ext>
            </a:extLst>
          </p:cNvPr>
          <p:cNvSpPr txBox="1">
            <a:spLocks/>
          </p:cNvSpPr>
          <p:nvPr/>
        </p:nvSpPr>
        <p:spPr>
          <a:xfrm>
            <a:off x="470724" y="2422808"/>
            <a:ext cx="4101275" cy="27911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input.js, we have method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focusInput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this.inputRef.current.focus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That is it for the input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basically have an input element and a method focus input when called, will focus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we create the parent component for this input component.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76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29.4 Parent: FocusInputClass.js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1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1111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29 Refs with Class Component</vt:lpstr>
      <vt:lpstr>29 Refs with Class Component</vt:lpstr>
      <vt:lpstr>29.1 Child: Input Text Field</vt:lpstr>
      <vt:lpstr>29.1 Child: Input Text Field</vt:lpstr>
      <vt:lpstr>29.2 Child: Create Input Ref</vt:lpstr>
      <vt:lpstr>29.2 Child: Create Input Ref</vt:lpstr>
      <vt:lpstr>29.3 Child: focusInput ()</vt:lpstr>
      <vt:lpstr>29.3 Child: focusInput ()</vt:lpstr>
      <vt:lpstr>29.4 Parent: FocusInputClass.js</vt:lpstr>
      <vt:lpstr>29.4 Parent: FocusInputClass.js</vt:lpstr>
      <vt:lpstr>29.4 Parent: FocusInputClass.js</vt:lpstr>
      <vt:lpstr>29.5 Parent: Step 1: Create Ref</vt:lpstr>
      <vt:lpstr>29.5 Parent: Step 1: Create Ref</vt:lpstr>
      <vt:lpstr>29.5 Parent: Step 1: Create Ref</vt:lpstr>
      <vt:lpstr>29.6 Parent: Step 2: Attach Ref</vt:lpstr>
      <vt:lpstr>29.6 Parent: Step 2: Attach Ref</vt:lpstr>
      <vt:lpstr>29.7 Parent: Step 3: Button Handler</vt:lpstr>
      <vt:lpstr>29.7 Parent: Step 3: Button Handler</vt:lpstr>
      <vt:lpstr>29.8 App.js</vt:lpstr>
      <vt:lpstr>29.8 App.js</vt:lpstr>
      <vt:lpstr>29.9 Verify</vt:lpstr>
      <vt:lpstr>29.9 Verify</vt:lpstr>
      <vt:lpstr>29.9 Verify</vt:lpstr>
      <vt:lpstr>29.10 Quiz</vt:lpstr>
      <vt:lpstr>29.6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1233</cp:revision>
  <dcterms:created xsi:type="dcterms:W3CDTF">2018-09-28T16:40:41Z</dcterms:created>
  <dcterms:modified xsi:type="dcterms:W3CDTF">2020-06-29T18:42:27Z</dcterms:modified>
</cp:coreProperties>
</file>