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8" r:id="rId4"/>
    <p:sldId id="268" r:id="rId5"/>
    <p:sldId id="265" r:id="rId6"/>
    <p:sldId id="267" r:id="rId7"/>
    <p:sldId id="269" r:id="rId8"/>
    <p:sldId id="271" r:id="rId9"/>
    <p:sldId id="270" r:id="rId10"/>
    <p:sldId id="280" r:id="rId11"/>
    <p:sldId id="279" r:id="rId12"/>
    <p:sldId id="281" r:id="rId13"/>
    <p:sldId id="272" r:id="rId14"/>
    <p:sldId id="282" r:id="rId15"/>
    <p:sldId id="273" r:id="rId16"/>
    <p:sldId id="283" r:id="rId17"/>
    <p:sldId id="274" r:id="rId18"/>
    <p:sldId id="284" r:id="rId19"/>
    <p:sldId id="275" r:id="rId20"/>
    <p:sldId id="276" r:id="rId21"/>
    <p:sldId id="277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13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 Context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39.2 Three Steps of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76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39.2 Three Steps of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are three steps to implement when making use of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8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39.3 Step 1: Create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21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39.3 Step 1: Create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933705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begin with step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userCreate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Conext.js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and export the User Provider and User Consumer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8612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B97D-3B86-43AB-BB17-66FA3DE7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88" y="3220319"/>
            <a:ext cx="393382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758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39.4 Step 2: Provide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10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39.4 Step 2: Provide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4248472" cy="4032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2. User Provider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provide this user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place you provide the is import because only the descendent component can consume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App Component is a good place because all components are under the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use the component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UserProvider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to wrap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pass the data value=“peter”.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complete the step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A0BA4-9476-4AEB-8180-C34B845D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69000"/>
            <a:ext cx="4019831" cy="3672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709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39.5 Step 3: Consume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31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39.5 Step 3: Consume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3528391" cy="3096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3. Consume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Final step is to consume the username in the desired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our example, we have to consume the username value 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ComponentF.js, we need to user consumer components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2D8DF-A69F-4787-B0BA-D7F41E5D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161" y="1340764"/>
            <a:ext cx="4425294" cy="31888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93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39.6 Verify Context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78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39.6 Verify Context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806489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9A47C-3302-4BA4-93EC-15E1DC4D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295777"/>
            <a:ext cx="25050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49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982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discussed that is can be a problem of the passing props through several levels in the component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275856" y="263691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1115616" y="38355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460492" y="219213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635896" y="383559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5400000">
            <a:off x="3720632" y="3452276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6156176" y="383559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4980772" y="219213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635896" y="464517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6156176" y="463438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6156176" y="5426474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3901281" y="4442505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6426954" y="4437112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430307" y="5232553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148064" y="2762178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62E055-113B-4F88-B021-9725D9467FB7}"/>
              </a:ext>
            </a:extLst>
          </p:cNvPr>
          <p:cNvSpPr/>
          <p:nvPr/>
        </p:nvSpPr>
        <p:spPr>
          <a:xfrm>
            <a:off x="1870720" y="347018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67F2A-AAB3-4DB9-87E0-597B1D820703}"/>
              </a:ext>
            </a:extLst>
          </p:cNvPr>
          <p:cNvSpPr/>
          <p:nvPr/>
        </p:nvSpPr>
        <p:spPr>
          <a:xfrm>
            <a:off x="4122998" y="353516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7E470E-9064-470A-92D9-25997DC53474}"/>
              </a:ext>
            </a:extLst>
          </p:cNvPr>
          <p:cNvSpPr/>
          <p:nvPr/>
        </p:nvSpPr>
        <p:spPr>
          <a:xfrm>
            <a:off x="4154394" y="434030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6717802" y="354153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6712276" y="427434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6712276" y="506643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39.7 Summary of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3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39.7 Summary of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933705" cy="2312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Creation of Context of 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are three steps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6167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also mentioned that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Context provides a way to pass data through the component tree without having to pass props down manually at every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context API will help solve that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23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will implement a user context which will enable every level to read a prop that is passed at the top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simply the example, we will use the rightmost part of the component tree, that is, components, C, E, and 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Our goal is to pass the username value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read that value in component F using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419872" y="369157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1259632" y="489025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604508" y="324680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79912" y="48902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5400000">
            <a:off x="3864648" y="4506940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6300192" y="48902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5124788" y="324680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79912" y="569983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6300192" y="56890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6300192" y="64811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4045297" y="5497169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6570970" y="54917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574323" y="62872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292080" y="381684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6861818" y="45962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6856292" y="53290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6856292" y="61210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0425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39.1 Create Component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ComponentC.js, CompoentE.js, and ComponentF.js for appropriate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App.js, we have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have Component 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C305-4F46-455B-9FA9-948A19C3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06" y="2581922"/>
            <a:ext cx="4123265" cy="27192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6244F-B85D-48C4-B20F-4AA8E682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473" y="2581923"/>
            <a:ext cx="3611944" cy="2822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have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render the text in Component 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A9BCA-F1FA-43D9-8F36-053D8FF4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4" y="2494316"/>
            <a:ext cx="35909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FF26F-DF7E-49A0-9FA7-053DDC2F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513816"/>
            <a:ext cx="3847170" cy="27947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73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BD0FB-701F-4A58-8AB8-B0FE85CD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" y="2081375"/>
            <a:ext cx="4066828" cy="12531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148064" y="227142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5514455" y="325311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5704507" y="2975118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5514455" y="4051913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5514455" y="4844001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5785233" y="3854639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788586" y="4650080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6882606" y="243775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076081" y="295906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070555" y="369187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070555" y="448396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78962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933705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how to pass data from App Component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using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8612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295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898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39 Context 2</vt:lpstr>
      <vt:lpstr>39 Context 2</vt:lpstr>
      <vt:lpstr>39 Context 2</vt:lpstr>
      <vt:lpstr>39 Context 2</vt:lpstr>
      <vt:lpstr>39.1 Create Component Tree</vt:lpstr>
      <vt:lpstr>39.1 React Context 2</vt:lpstr>
      <vt:lpstr>39.1 React Context 2</vt:lpstr>
      <vt:lpstr>39.1 React Context 2</vt:lpstr>
      <vt:lpstr>39.1 React Context 2</vt:lpstr>
      <vt:lpstr>39.2 Three Steps of Context</vt:lpstr>
      <vt:lpstr>39.2 Three Steps of Context</vt:lpstr>
      <vt:lpstr>39.3 Step 1: Create Context</vt:lpstr>
      <vt:lpstr>39.3 Step 1: Create Context</vt:lpstr>
      <vt:lpstr>39.4 Step 2: Provide Data</vt:lpstr>
      <vt:lpstr>39.4 Step 2: Provide Data</vt:lpstr>
      <vt:lpstr>39.5 Step 3: Consume Data</vt:lpstr>
      <vt:lpstr>39.5 Step 3: Consume Data</vt:lpstr>
      <vt:lpstr>39.6 Verify Context Display</vt:lpstr>
      <vt:lpstr>39.6 Verify Context Display</vt:lpstr>
      <vt:lpstr>39.7 Summary of Context</vt:lpstr>
      <vt:lpstr>39.7 Summary of Context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1151</cp:revision>
  <dcterms:created xsi:type="dcterms:W3CDTF">2018-09-28T16:40:41Z</dcterms:created>
  <dcterms:modified xsi:type="dcterms:W3CDTF">2020-05-25T17:44:55Z</dcterms:modified>
</cp:coreProperties>
</file>