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6" r:id="rId4"/>
    <p:sldId id="267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78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3" d="100"/>
          <a:sy n="103" d="100"/>
        </p:scale>
        <p:origin x="2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P9FHiBVNo&amp;list=PLC3y8-rFHvwgg3vaYJgHGnModB54rxOk3&amp;index=2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5P9FHiBVNo&amp;list=PLC3y8-rFHvwgg3vaYJgHGnModB54rxOk3&amp;index=2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5P9FHiBVNo&amp;list=PLC3y8-rFHvwgg3vaYJgHGnModB54rxOk3&amp;index=2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Styling CSS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Literal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54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Literal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another class .font-xl { font-size: 72px;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B4955-1D16-4708-A7EF-967C58C3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341699"/>
            <a:ext cx="2952750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161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Literal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Use literal template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(`${</a:t>
            </a: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className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} font-xl`}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to control color and font size.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65A0B-33FE-4352-B5B1-4F5DBBCF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13556"/>
            <a:ext cx="5219700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6D7DDBD-7074-4592-A4C5-93394FBB40A7}"/>
              </a:ext>
            </a:extLst>
          </p:cNvPr>
          <p:cNvSpPr/>
          <p:nvPr/>
        </p:nvSpPr>
        <p:spPr>
          <a:xfrm>
            <a:off x="2699792" y="3933056"/>
            <a:ext cx="19442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1111DA-1D8E-40D7-AD0F-949686E4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145" y="4484256"/>
            <a:ext cx="4695510" cy="22763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1350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Inline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97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FC2C61-D1F1-4FAA-B27F-E37ABA60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81" y="2250655"/>
            <a:ext cx="8047112" cy="28095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Inline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Inline Style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Component with ES7)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DDBD-7074-4592-A4C5-93394FBB40A7}"/>
              </a:ext>
            </a:extLst>
          </p:cNvPr>
          <p:cNvSpPr/>
          <p:nvPr/>
        </p:nvSpPr>
        <p:spPr>
          <a:xfrm>
            <a:off x="1115616" y="2951030"/>
            <a:ext cx="1944216" cy="621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26141-D289-4FD7-8AEE-A36B81099014}"/>
              </a:ext>
            </a:extLst>
          </p:cNvPr>
          <p:cNvSpPr/>
          <p:nvPr/>
        </p:nvSpPr>
        <p:spPr>
          <a:xfrm>
            <a:off x="2771800" y="4012557"/>
            <a:ext cx="720080" cy="260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AB0F4-349F-4E7B-B7A1-14D43660D574}"/>
              </a:ext>
            </a:extLst>
          </p:cNvPr>
          <p:cNvCxnSpPr/>
          <p:nvPr/>
        </p:nvCxnSpPr>
        <p:spPr>
          <a:xfrm>
            <a:off x="2051720" y="3573015"/>
            <a:ext cx="1008112" cy="4320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6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20.4 CSS Modules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94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CSS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23762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Check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“react-scripts”: “2.0.5” must greater than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File name for CSS must be suffixed with “*Styles.css” and “*.module.css”.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under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src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folder, two style sheet in the source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“appStyles.css” is the regular stylesheet and “appStyles.module.css” is a CSS module stylesheet.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regular stylesheet that is appStyles.css, we add the class “.error { color: red }”.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module stylesheet, we add the class “.success { color: green }”.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3E56F-7E9A-449D-BB43-FA930C2A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149080"/>
            <a:ext cx="29527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027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CSS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008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regular stylesheet that is appStyles.css, we add the class “.error { color: red }”.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module stylesheet, we add the class “.success { color: green }”.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3E56F-7E9A-449D-BB43-FA930C2A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34496"/>
            <a:ext cx="29527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F5949-65C5-4A4D-8E2A-62325513D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2533642"/>
            <a:ext cx="3124200" cy="1266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991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31B194-C4D1-4CD9-AB2A-F6F8CEDD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45387"/>
            <a:ext cx="7415808" cy="37359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CSS Modules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1"/>
            <a:ext cx="8219256" cy="11563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the App.js, we import both two files.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For regular stylesheet, we &lt;import ‘./stylesheet’&gt;.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For module stylesheet, we &lt;import styles from ‘./appStyles.module.css’&gt;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DDBD-7074-4592-A4C5-93394FBB40A7}"/>
              </a:ext>
            </a:extLst>
          </p:cNvPr>
          <p:cNvSpPr/>
          <p:nvPr/>
        </p:nvSpPr>
        <p:spPr>
          <a:xfrm>
            <a:off x="1052912" y="5068569"/>
            <a:ext cx="2943024" cy="13127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26141-D289-4FD7-8AEE-A36B81099014}"/>
              </a:ext>
            </a:extLst>
          </p:cNvPr>
          <p:cNvSpPr/>
          <p:nvPr/>
        </p:nvSpPr>
        <p:spPr>
          <a:xfrm>
            <a:off x="5724128" y="3458294"/>
            <a:ext cx="1368152" cy="995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AB0F4-349F-4E7B-B7A1-14D43660D57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3995936" y="3956067"/>
            <a:ext cx="1728192" cy="1768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1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3455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the basic styling and CSS of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There are several options to style React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one is regular CSS stylesheets.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one is inline styling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Third, we have CSS Modules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Fourth, we can use CSS in JS Libraries which works really well with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discuss first three approaches of CSS.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01FD0-4394-40B5-8B7A-83376AD3D863}"/>
              </a:ext>
            </a:extLst>
          </p:cNvPr>
          <p:cNvSpPr/>
          <p:nvPr/>
        </p:nvSpPr>
        <p:spPr>
          <a:xfrm>
            <a:off x="1187624" y="4262230"/>
            <a:ext cx="5220580" cy="1127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CSS Stylesheets</a:t>
            </a:r>
          </a:p>
          <a:p>
            <a:pPr marL="342900" indent="-342900">
              <a:buAutoNum type="arabicPeriod"/>
            </a:pPr>
            <a:r>
              <a:rPr lang="en-US" dirty="0"/>
              <a:t>Inline Styling</a:t>
            </a:r>
          </a:p>
          <a:p>
            <a:pPr marL="342900" indent="-342900">
              <a:buAutoNum type="arabicPeriod"/>
            </a:pPr>
            <a:r>
              <a:rPr lang="en-US" dirty="0"/>
              <a:t>CSS Modules</a:t>
            </a:r>
          </a:p>
          <a:p>
            <a:pPr marL="342900" indent="-342900">
              <a:buAutoNum type="arabicPeriod"/>
            </a:pPr>
            <a:r>
              <a:rPr lang="en-US" dirty="0"/>
              <a:t>CSS in JS Libraries (Styled Components)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054CB-ED14-4478-8A0D-E78112559855}"/>
              </a:ext>
            </a:extLst>
          </p:cNvPr>
          <p:cNvSpPr/>
          <p:nvPr/>
        </p:nvSpPr>
        <p:spPr>
          <a:xfrm>
            <a:off x="1079612" y="3871323"/>
            <a:ext cx="27363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Styling React Components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3024336" cy="18002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App.js: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Import Stylesheet from “./component/Stylesheet’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component: &lt;Stylesheet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C05C8-A1A1-4CB8-BBE4-3C1B7C9F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268760"/>
            <a:ext cx="4591000" cy="52077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15FB2-3839-4895-B659-DE7FD9251E81}"/>
              </a:ext>
            </a:extLst>
          </p:cNvPr>
          <p:cNvSpPr/>
          <p:nvPr/>
        </p:nvSpPr>
        <p:spPr>
          <a:xfrm>
            <a:off x="4508748" y="4437112"/>
            <a:ext cx="1575420" cy="4059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3CE69-8332-48BF-8AB7-4AB9A61CF6BA}"/>
              </a:ext>
            </a:extLst>
          </p:cNvPr>
          <p:cNvSpPr/>
          <p:nvPr/>
        </p:nvSpPr>
        <p:spPr>
          <a:xfrm>
            <a:off x="3995936" y="3684760"/>
            <a:ext cx="3816424" cy="261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CSS class: .primary { 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040DF-9E9A-4031-AACC-C3C93736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46" y="2208647"/>
            <a:ext cx="6666507" cy="39999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975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(React Functional Component with ES7)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D10B0-267E-47F8-B9BF-FAD060CF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37" y="2350152"/>
            <a:ext cx="4610100" cy="30765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7704D3-4DE4-4BDD-9C46-1B59597D2D50}"/>
              </a:ext>
            </a:extLst>
          </p:cNvPr>
          <p:cNvSpPr/>
          <p:nvPr/>
        </p:nvSpPr>
        <p:spPr>
          <a:xfrm>
            <a:off x="3059832" y="3933056"/>
            <a:ext cx="3024336" cy="261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80F1D-D205-48FA-8E3B-D08F64303927}"/>
              </a:ext>
            </a:extLst>
          </p:cNvPr>
          <p:cNvSpPr/>
          <p:nvPr/>
        </p:nvSpPr>
        <p:spPr>
          <a:xfrm>
            <a:off x="2123728" y="3095047"/>
            <a:ext cx="1944216" cy="2619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Styling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B3165-AD02-4814-A0F6-149F2462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9" y="2217458"/>
            <a:ext cx="4781550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852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Control CSS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438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Control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Pass props primary={false}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22616-F41A-4060-A35F-2C78BE93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00813"/>
            <a:ext cx="4347567" cy="40155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2880A-54C2-4CEB-9500-C2FC0D72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87468"/>
            <a:ext cx="3912505" cy="23475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868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Control CSS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720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Styling CSS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className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props.primary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? ‘primary’ : ‘’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https://www.youtube.com/watch?v=j5P9FHiBVNo&amp;list=PLC3y8-rFHvwgg3vaYJgHGnModB54rxOk3&amp;index=20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D0234-149D-4C27-9E92-BB69ED22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2227911"/>
            <a:ext cx="4981575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F46CB-D215-4230-A74D-4C3011099F56}"/>
              </a:ext>
            </a:extLst>
          </p:cNvPr>
          <p:cNvSpPr/>
          <p:nvPr/>
        </p:nvSpPr>
        <p:spPr>
          <a:xfrm>
            <a:off x="2416696" y="3915511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5D33-552D-4C53-A930-E7D54C28D83F}"/>
              </a:ext>
            </a:extLst>
          </p:cNvPr>
          <p:cNvSpPr/>
          <p:nvPr/>
        </p:nvSpPr>
        <p:spPr>
          <a:xfrm>
            <a:off x="1192560" y="3398966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4FAF3-5F28-43C9-9A98-E9C105BF6E4D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2884748" y="3686998"/>
            <a:ext cx="72008" cy="2285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FAF358E-B4AA-43AD-8E3B-326EF0C4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24" y="2187319"/>
            <a:ext cx="3182863" cy="11476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40281-B479-4BA7-9EBE-A3F44E29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923" y="3542982"/>
            <a:ext cx="3182863" cy="1223691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7D6CF3-6B00-4217-A5C0-A134B2D394E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52800" y="2761122"/>
            <a:ext cx="2202124" cy="129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3DAC8-6AC4-40EA-B7F5-BE6F1C9A1E49}"/>
              </a:ext>
            </a:extLst>
          </p:cNvPr>
          <p:cNvCxnSpPr>
            <a:endCxn id="14" idx="1"/>
          </p:cNvCxnSpPr>
          <p:nvPr/>
        </p:nvCxnSpPr>
        <p:spPr>
          <a:xfrm>
            <a:off x="3352800" y="4077072"/>
            <a:ext cx="2202123" cy="7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646A8-C2DF-4512-B66C-9EAC8FD33F1C}"/>
              </a:ext>
            </a:extLst>
          </p:cNvPr>
          <p:cNvSpPr/>
          <p:nvPr/>
        </p:nvSpPr>
        <p:spPr>
          <a:xfrm>
            <a:off x="2633198" y="2055251"/>
            <a:ext cx="2700801" cy="6282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props.primary</a:t>
            </a:r>
            <a:r>
              <a:rPr lang="en-US" dirty="0">
                <a:solidFill>
                  <a:schemeClr val="tx1"/>
                </a:solidFill>
              </a:rPr>
              <a:t> = { true }</a:t>
            </a:r>
          </a:p>
          <a:p>
            <a:r>
              <a:rPr lang="en-US" dirty="0" err="1">
                <a:solidFill>
                  <a:schemeClr val="tx1"/>
                </a:solidFill>
              </a:rPr>
              <a:t>props.primary</a:t>
            </a:r>
            <a:r>
              <a:rPr lang="en-US" dirty="0">
                <a:solidFill>
                  <a:schemeClr val="tx1"/>
                </a:solidFill>
              </a:rPr>
              <a:t> = { false 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E18AA-7E56-4FCA-941C-759E4BD42012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2956756" y="2683508"/>
            <a:ext cx="1026843" cy="7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5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789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20 Styling CSS Component</vt:lpstr>
      <vt:lpstr>20 Styling CSS Component</vt:lpstr>
      <vt:lpstr>20 Styling CSS Component</vt:lpstr>
      <vt:lpstr>20 Styling CSS Component</vt:lpstr>
      <vt:lpstr>20 Styling CSS Component</vt:lpstr>
      <vt:lpstr>20 Styling CSS Component</vt:lpstr>
      <vt:lpstr>20.1 Control CSS Component</vt:lpstr>
      <vt:lpstr>20.1 Control CSS Component</vt:lpstr>
      <vt:lpstr>20.1 Control CSS Component</vt:lpstr>
      <vt:lpstr>20.2 Literal Template</vt:lpstr>
      <vt:lpstr>20.2 Literal Template</vt:lpstr>
      <vt:lpstr>20.2 Literal Template</vt:lpstr>
      <vt:lpstr>20.3 Inline Style</vt:lpstr>
      <vt:lpstr>20.3 Inline Style</vt:lpstr>
      <vt:lpstr>20.4 CSS Modules</vt:lpstr>
      <vt:lpstr>20.4 CSS Modules</vt:lpstr>
      <vt:lpstr>20.4 CSS Modules</vt:lpstr>
      <vt:lpstr>20.4 CSS Modules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1767</cp:revision>
  <dcterms:created xsi:type="dcterms:W3CDTF">2018-09-28T16:40:41Z</dcterms:created>
  <dcterms:modified xsi:type="dcterms:W3CDTF">2020-05-17T18:05:54Z</dcterms:modified>
</cp:coreProperties>
</file>