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63" r:id="rId4"/>
    <p:sldId id="268" r:id="rId5"/>
    <p:sldId id="269" r:id="rId6"/>
    <p:sldId id="270" r:id="rId7"/>
    <p:sldId id="271" r:id="rId8"/>
    <p:sldId id="274" r:id="rId9"/>
    <p:sldId id="275" r:id="rId10"/>
    <p:sldId id="272" r:id="rId11"/>
    <p:sldId id="276" r:id="rId12"/>
    <p:sldId id="277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8" d="100"/>
          <a:sy n="98" d="100"/>
        </p:scale>
        <p:origin x="9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3j8St50fNY&amp;list=PLC3y8-rFHvwgg3vaYJgHGnModB54rxOk3&amp;index=38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3j8St50fNY&amp;list=PLC3y8-rFHvwgg3vaYJgHGnModB54rxOk3&amp;index=38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3j8St50fNY&amp;list=PLC3y8-rFHvwgg3vaYJgHGnModB54rxOk3&amp;index=3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3j8St50fNY&amp;list=PLC3y8-rFHvwgg3vaYJgHGnModB54rxOk3&amp;index=38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3j8St50fNY&amp;list=PLC3y8-rFHvwgg3vaYJgHGnModB54rxOk3&amp;index=38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3j8St50fNY&amp;list=PLC3y8-rFHvwgg3vaYJgHGnModB54rxOk3&amp;index=38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3j8St50fNY&amp;list=PLC3y8-rFHvwgg3vaYJgHGnModB54rxOk3&amp;index=38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3j8St50fNY&amp;list=PLC3y8-rFHvwgg3vaYJgHGnModB54rxOk3&amp;index=38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3j8St50fNY&amp;list=PLC3y8-rFHvwgg3vaYJgHGnModB54rxOk3&amp;index=38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3j8St50fNY&amp;list=PLC3y8-rFHvwgg3vaYJgHGnModB54rxOk3&amp;index=38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38 Context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38 Context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5841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Context provides a way to pass data through the component tree without having to pass props down manually at every level.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now know why context is needed.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will discuss how to use the context API. 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https://www.youtube.com/watch?v=j3j8St50fNY&amp;list=PLC3y8-rFHvwgg3vaYJgHGnModB54rxOk3&amp;index=38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07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38.1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6413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38.1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1. What is context?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Ans: Context provides a way </a:t>
            </a:r>
            <a:r>
              <a:rPr lang="en-US" altLang="zh-TW" sz="1800">
                <a:solidFill>
                  <a:schemeClr val="tx1"/>
                </a:solidFill>
                <a:latin typeface="+mj-lt"/>
              </a:rPr>
              <a:t>to share 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data through the component tree without having to pass props down manually at every level.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https://www.youtube.com/watch?v=j3j8St50fNY&amp;list=PLC3y8-rFHvwgg3vaYJgHGnModB54rxOk3&amp;index=38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526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38 Context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10801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this discussion, we discuss React Context.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What do we need for the context API?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https://www.youtube.com/watch?v=j3j8St50fNY&amp;list=PLC3y8-rFHvwgg3vaYJgHGnModB54rxOk3&amp;index=38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88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38 Context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25758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Context (con: together, texture: weave) means connection together.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Consider a React Application has a lot of components.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have AppComponent as the root component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Within the AppComponent at different level are several other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At the first level, we have components A, B, and C. Nested within component B is component D. Nested within component C is component E. Nested within component E is component F. We have three levels in total.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https://www.youtube.com/watch?v=j3j8St50fNY&amp;list=PLC3y8-rFHvwgg3vaYJgHGnModB54rxOk3&amp;index=38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F3B87-61C9-4D4F-845A-18B53CDDA0B4}"/>
              </a:ext>
            </a:extLst>
          </p:cNvPr>
          <p:cNvSpPr/>
          <p:nvPr/>
        </p:nvSpPr>
        <p:spPr>
          <a:xfrm>
            <a:off x="3419872" y="3933056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40B47C-8F93-4FC4-81D0-35C391B59DDE}"/>
              </a:ext>
            </a:extLst>
          </p:cNvPr>
          <p:cNvSpPr/>
          <p:nvPr/>
        </p:nvSpPr>
        <p:spPr>
          <a:xfrm>
            <a:off x="1259632" y="4893570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6174D81-3E84-4F4D-B5A0-6B7BAC57F41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2723591" y="3369197"/>
            <a:ext cx="528466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C73DF-B0D7-4E98-9416-7FE3DC864E03}"/>
              </a:ext>
            </a:extLst>
          </p:cNvPr>
          <p:cNvSpPr/>
          <p:nvPr/>
        </p:nvSpPr>
        <p:spPr>
          <a:xfrm>
            <a:off x="3779912" y="4893570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4897540-D724-4DE8-8470-D3C730BF55B0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3983731" y="4629337"/>
            <a:ext cx="52846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8F14F-CE87-4C27-9EA2-770ED4995169}"/>
              </a:ext>
            </a:extLst>
          </p:cNvPr>
          <p:cNvSpPr/>
          <p:nvPr/>
        </p:nvSpPr>
        <p:spPr>
          <a:xfrm>
            <a:off x="6300192" y="4893570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AE4378E-741C-4654-9F80-861B0BCE4816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16200000" flipH="1">
            <a:off x="5243871" y="3369197"/>
            <a:ext cx="528466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B9DFA5-A109-4685-8784-CBA97D5F7F4E}"/>
              </a:ext>
            </a:extLst>
          </p:cNvPr>
          <p:cNvSpPr/>
          <p:nvPr/>
        </p:nvSpPr>
        <p:spPr>
          <a:xfrm>
            <a:off x="3786262" y="5517232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FC857F-3D17-4F8B-A9D5-04EC8BB56533}"/>
              </a:ext>
            </a:extLst>
          </p:cNvPr>
          <p:cNvSpPr/>
          <p:nvPr/>
        </p:nvSpPr>
        <p:spPr>
          <a:xfrm>
            <a:off x="6300192" y="5517232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285AE9-CDFA-4FF5-9943-7A7183005579}"/>
              </a:ext>
            </a:extLst>
          </p:cNvPr>
          <p:cNvSpPr/>
          <p:nvPr/>
        </p:nvSpPr>
        <p:spPr>
          <a:xfrm>
            <a:off x="6300192" y="609329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566D521-4785-4387-B645-1B937EDCCD62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rot="16200000" flipH="1">
            <a:off x="4141431" y="5404349"/>
            <a:ext cx="219416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3A72A48-D7CC-4880-84E8-F7FAA91F2504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5400000">
            <a:off x="6658536" y="5407524"/>
            <a:ext cx="21941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45C6B26-416A-443E-8731-E1F60617843D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5400000">
            <a:off x="6682335" y="6007387"/>
            <a:ext cx="17181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38 Context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19313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requirement in our application is that the component A, D, and F are supposed to display the logged in user name.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That information is maintained as a property in the AppComponent.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To be able to display the user name in the nested components.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need to pass down the  username as a props.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https://www.youtube.com/watch?v=j3j8St50fNY&amp;list=PLC3y8-rFHvwgg3vaYJgHGnModB54rxOk3&amp;index=38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F3B87-61C9-4D4F-845A-18B53CDDA0B4}"/>
              </a:ext>
            </a:extLst>
          </p:cNvPr>
          <p:cNvSpPr/>
          <p:nvPr/>
        </p:nvSpPr>
        <p:spPr>
          <a:xfrm>
            <a:off x="3419872" y="3672826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40B47C-8F93-4FC4-81D0-35C391B59DDE}"/>
              </a:ext>
            </a:extLst>
          </p:cNvPr>
          <p:cNvSpPr/>
          <p:nvPr/>
        </p:nvSpPr>
        <p:spPr>
          <a:xfrm>
            <a:off x="1259632" y="4602224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6174D81-3E84-4F4D-B5A0-6B7BAC57F41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2739149" y="3093409"/>
            <a:ext cx="497350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C73DF-B0D7-4E98-9416-7FE3DC864E03}"/>
              </a:ext>
            </a:extLst>
          </p:cNvPr>
          <p:cNvSpPr/>
          <p:nvPr/>
        </p:nvSpPr>
        <p:spPr>
          <a:xfrm>
            <a:off x="3779912" y="4602224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4897540-D724-4DE8-8470-D3C730BF55B0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3999289" y="4353549"/>
            <a:ext cx="49735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8F14F-CE87-4C27-9EA2-770ED4995169}"/>
              </a:ext>
            </a:extLst>
          </p:cNvPr>
          <p:cNvSpPr/>
          <p:nvPr/>
        </p:nvSpPr>
        <p:spPr>
          <a:xfrm>
            <a:off x="6300192" y="4602224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AE4378E-741C-4654-9F80-861B0BCE4816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16200000" flipH="1">
            <a:off x="5259429" y="3093409"/>
            <a:ext cx="497350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B9DFA5-A109-4685-8784-CBA97D5F7F4E}"/>
              </a:ext>
            </a:extLst>
          </p:cNvPr>
          <p:cNvSpPr/>
          <p:nvPr/>
        </p:nvSpPr>
        <p:spPr>
          <a:xfrm>
            <a:off x="3779912" y="5339796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FC857F-3D17-4F8B-A9D5-04EC8BB56533}"/>
              </a:ext>
            </a:extLst>
          </p:cNvPr>
          <p:cNvSpPr/>
          <p:nvPr/>
        </p:nvSpPr>
        <p:spPr>
          <a:xfrm>
            <a:off x="6300192" y="5329010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285AE9-CDFA-4FF5-9943-7A7183005579}"/>
              </a:ext>
            </a:extLst>
          </p:cNvPr>
          <p:cNvSpPr/>
          <p:nvPr/>
        </p:nvSpPr>
        <p:spPr>
          <a:xfrm>
            <a:off x="6300192" y="6049090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566D521-4785-4387-B645-1B937EDCCD62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rot="5400000">
            <a:off x="4081301" y="5173133"/>
            <a:ext cx="33332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3A72A48-D7CC-4880-84E8-F7FAA91F2504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5400000">
            <a:off x="6606974" y="5167740"/>
            <a:ext cx="32254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45C6B26-416A-443E-8731-E1F60617843D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5400000">
            <a:off x="6610327" y="5891173"/>
            <a:ext cx="31583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525F62D-AB6B-4C83-B1E1-DE9D89703FF1}"/>
              </a:ext>
            </a:extLst>
          </p:cNvPr>
          <p:cNvSpPr/>
          <p:nvPr/>
        </p:nvSpPr>
        <p:spPr>
          <a:xfrm>
            <a:off x="5292080" y="3798092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07233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38 Context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2163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For component A, it is very straightforward. Directly pass it as props.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For component D, however, we have the intermediate component 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So we have to pass down the username as a prop to component B and that in turn has to pass down the prop to component 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scenario is somewhat similar for component F as well. The prop has to be passed through component C, and then component E, and finally to component F.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https://www.youtube.com/watch?v=j3j8St50fNY&amp;list=PLC3y8-rFHvwgg3vaYJgHGnModB54rxOk3&amp;index=38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F3B87-61C9-4D4F-845A-18B53CDDA0B4}"/>
              </a:ext>
            </a:extLst>
          </p:cNvPr>
          <p:cNvSpPr/>
          <p:nvPr/>
        </p:nvSpPr>
        <p:spPr>
          <a:xfrm>
            <a:off x="3484864" y="3529289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40B47C-8F93-4FC4-81D0-35C391B59DDE}"/>
              </a:ext>
            </a:extLst>
          </p:cNvPr>
          <p:cNvSpPr/>
          <p:nvPr/>
        </p:nvSpPr>
        <p:spPr>
          <a:xfrm>
            <a:off x="1324624" y="4727969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6174D81-3E84-4F4D-B5A0-6B7BAC57F41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2669500" y="3084513"/>
            <a:ext cx="766632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C73DF-B0D7-4E98-9416-7FE3DC864E03}"/>
              </a:ext>
            </a:extLst>
          </p:cNvPr>
          <p:cNvSpPr/>
          <p:nvPr/>
        </p:nvSpPr>
        <p:spPr>
          <a:xfrm>
            <a:off x="3844904" y="4727969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4897540-D724-4DE8-8470-D3C730BF55B0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3929640" y="4344653"/>
            <a:ext cx="76663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8F14F-CE87-4C27-9EA2-770ED4995169}"/>
              </a:ext>
            </a:extLst>
          </p:cNvPr>
          <p:cNvSpPr/>
          <p:nvPr/>
        </p:nvSpPr>
        <p:spPr>
          <a:xfrm>
            <a:off x="6365184" y="4727969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AE4378E-741C-4654-9F80-861B0BCE4816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16200000" flipH="1">
            <a:off x="5189780" y="3084513"/>
            <a:ext cx="766632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B9DFA5-A109-4685-8784-CBA97D5F7F4E}"/>
              </a:ext>
            </a:extLst>
          </p:cNvPr>
          <p:cNvSpPr/>
          <p:nvPr/>
        </p:nvSpPr>
        <p:spPr>
          <a:xfrm>
            <a:off x="3844904" y="5505311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FC857F-3D17-4F8B-A9D5-04EC8BB56533}"/>
              </a:ext>
            </a:extLst>
          </p:cNvPr>
          <p:cNvSpPr/>
          <p:nvPr/>
        </p:nvSpPr>
        <p:spPr>
          <a:xfrm>
            <a:off x="6365184" y="5494525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285AE9-CDFA-4FF5-9943-7A7183005579}"/>
              </a:ext>
            </a:extLst>
          </p:cNvPr>
          <p:cNvSpPr/>
          <p:nvPr/>
        </p:nvSpPr>
        <p:spPr>
          <a:xfrm>
            <a:off x="6365184" y="6246843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566D521-4785-4387-B645-1B937EDCCD62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rot="5400000">
            <a:off x="4126408" y="5318763"/>
            <a:ext cx="37309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3A72A48-D7CC-4880-84E8-F7FAA91F2504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5400000">
            <a:off x="6652081" y="5313370"/>
            <a:ext cx="36231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45C6B26-416A-443E-8731-E1F60617843D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5400000">
            <a:off x="6659200" y="6072807"/>
            <a:ext cx="34807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525F62D-AB6B-4C83-B1E1-DE9D89703FF1}"/>
              </a:ext>
            </a:extLst>
          </p:cNvPr>
          <p:cNvSpPr/>
          <p:nvPr/>
        </p:nvSpPr>
        <p:spPr>
          <a:xfrm>
            <a:off x="5357072" y="3654555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68F401-7554-4D5D-92F7-F4E7B6C66F0B}"/>
              </a:ext>
            </a:extLst>
          </p:cNvPr>
          <p:cNvSpPr/>
          <p:nvPr/>
        </p:nvSpPr>
        <p:spPr>
          <a:xfrm>
            <a:off x="2079728" y="4362565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AB0F72-9268-4A3B-BD4E-9DA5BA29DC71}"/>
              </a:ext>
            </a:extLst>
          </p:cNvPr>
          <p:cNvSpPr/>
          <p:nvPr/>
        </p:nvSpPr>
        <p:spPr>
          <a:xfrm>
            <a:off x="4332006" y="4427538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FF77C4-1791-4639-B0C4-8A40A14D33C2}"/>
              </a:ext>
            </a:extLst>
          </p:cNvPr>
          <p:cNvSpPr/>
          <p:nvPr/>
        </p:nvSpPr>
        <p:spPr>
          <a:xfrm>
            <a:off x="4332006" y="5154324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A64346-4CCB-4361-BD13-6FE833EB33BC}"/>
              </a:ext>
            </a:extLst>
          </p:cNvPr>
          <p:cNvSpPr/>
          <p:nvPr/>
        </p:nvSpPr>
        <p:spPr>
          <a:xfrm>
            <a:off x="6966648" y="5094715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B0AD57-4FFE-4D1F-8CA0-D5B78F964FA5}"/>
              </a:ext>
            </a:extLst>
          </p:cNvPr>
          <p:cNvSpPr/>
          <p:nvPr/>
        </p:nvSpPr>
        <p:spPr>
          <a:xfrm>
            <a:off x="6966648" y="5821501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66A551-FDCE-43C6-A212-CE5C2CB712B9}"/>
              </a:ext>
            </a:extLst>
          </p:cNvPr>
          <p:cNvSpPr/>
          <p:nvPr/>
        </p:nvSpPr>
        <p:spPr>
          <a:xfrm>
            <a:off x="6889937" y="4362565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02126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38 Context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1206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Now even though components B, C, and E do not need the prop, we still need to  send the prop through them to be able to pass it to components further down in the tree.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https://www.youtube.com/watch?v=j3j8St50fNY&amp;list=PLC3y8-rFHvwgg3vaYJgHGnModB54rxOk3&amp;index=38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F3B87-61C9-4D4F-845A-18B53CDDA0B4}"/>
              </a:ext>
            </a:extLst>
          </p:cNvPr>
          <p:cNvSpPr/>
          <p:nvPr/>
        </p:nvSpPr>
        <p:spPr>
          <a:xfrm>
            <a:off x="3419872" y="2924944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40B47C-8F93-4FC4-81D0-35C391B59DDE}"/>
              </a:ext>
            </a:extLst>
          </p:cNvPr>
          <p:cNvSpPr/>
          <p:nvPr/>
        </p:nvSpPr>
        <p:spPr>
          <a:xfrm>
            <a:off x="1259632" y="3926350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6174D81-3E84-4F4D-B5A0-6B7BAC57F41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2703145" y="2381531"/>
            <a:ext cx="569358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C73DF-B0D7-4E98-9416-7FE3DC864E03}"/>
              </a:ext>
            </a:extLst>
          </p:cNvPr>
          <p:cNvSpPr/>
          <p:nvPr/>
        </p:nvSpPr>
        <p:spPr>
          <a:xfrm>
            <a:off x="3779912" y="3926350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4897540-D724-4DE8-8470-D3C730BF55B0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3963285" y="3641671"/>
            <a:ext cx="56935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8F14F-CE87-4C27-9EA2-770ED4995169}"/>
              </a:ext>
            </a:extLst>
          </p:cNvPr>
          <p:cNvSpPr/>
          <p:nvPr/>
        </p:nvSpPr>
        <p:spPr>
          <a:xfrm>
            <a:off x="6300192" y="3926350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AE4378E-741C-4654-9F80-861B0BCE4816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16200000" flipH="1">
            <a:off x="5223425" y="2381531"/>
            <a:ext cx="569358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B9DFA5-A109-4685-8784-CBA97D5F7F4E}"/>
              </a:ext>
            </a:extLst>
          </p:cNvPr>
          <p:cNvSpPr/>
          <p:nvPr/>
        </p:nvSpPr>
        <p:spPr>
          <a:xfrm>
            <a:off x="3779912" y="4653136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FC857F-3D17-4F8B-A9D5-04EC8BB56533}"/>
              </a:ext>
            </a:extLst>
          </p:cNvPr>
          <p:cNvSpPr/>
          <p:nvPr/>
        </p:nvSpPr>
        <p:spPr>
          <a:xfrm>
            <a:off x="6300192" y="4725144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285AE9-CDFA-4FF5-9943-7A7183005579}"/>
              </a:ext>
            </a:extLst>
          </p:cNvPr>
          <p:cNvSpPr/>
          <p:nvPr/>
        </p:nvSpPr>
        <p:spPr>
          <a:xfrm>
            <a:off x="6300192" y="5527063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566D521-4785-4387-B645-1B937EDCCD62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rot="5400000">
            <a:off x="4086694" y="4491866"/>
            <a:ext cx="32254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3A72A48-D7CC-4880-84E8-F7FAA91F2504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5400000">
            <a:off x="6570970" y="4527870"/>
            <a:ext cx="39454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45C6B26-416A-443E-8731-E1F60617843D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5400000">
            <a:off x="6569408" y="5328226"/>
            <a:ext cx="39767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525F62D-AB6B-4C83-B1E1-DE9D89703FF1}"/>
              </a:ext>
            </a:extLst>
          </p:cNvPr>
          <p:cNvSpPr/>
          <p:nvPr/>
        </p:nvSpPr>
        <p:spPr>
          <a:xfrm>
            <a:off x="5292080" y="3050210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68F401-7554-4D5D-92F7-F4E7B6C66F0B}"/>
              </a:ext>
            </a:extLst>
          </p:cNvPr>
          <p:cNvSpPr/>
          <p:nvPr/>
        </p:nvSpPr>
        <p:spPr>
          <a:xfrm>
            <a:off x="1852619" y="3585704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AB0F72-9268-4A3B-BD4E-9DA5BA29DC71}"/>
              </a:ext>
            </a:extLst>
          </p:cNvPr>
          <p:cNvSpPr/>
          <p:nvPr/>
        </p:nvSpPr>
        <p:spPr>
          <a:xfrm>
            <a:off x="4267014" y="3625919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FF77C4-1791-4639-B0C4-8A40A14D33C2}"/>
              </a:ext>
            </a:extLst>
          </p:cNvPr>
          <p:cNvSpPr/>
          <p:nvPr/>
        </p:nvSpPr>
        <p:spPr>
          <a:xfrm>
            <a:off x="4267014" y="4365104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4EF50C-E076-49DA-A951-C09F39B898AD}"/>
              </a:ext>
            </a:extLst>
          </p:cNvPr>
          <p:cNvSpPr/>
          <p:nvPr/>
        </p:nvSpPr>
        <p:spPr>
          <a:xfrm>
            <a:off x="6861818" y="3632297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9EB45D-1CD2-4141-A8CA-04B318F12788}"/>
              </a:ext>
            </a:extLst>
          </p:cNvPr>
          <p:cNvSpPr/>
          <p:nvPr/>
        </p:nvSpPr>
        <p:spPr>
          <a:xfrm>
            <a:off x="6856292" y="4365104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11D5C6-32E8-4DEE-B3B4-39765455F076}"/>
              </a:ext>
            </a:extLst>
          </p:cNvPr>
          <p:cNvSpPr/>
          <p:nvPr/>
        </p:nvSpPr>
        <p:spPr>
          <a:xfrm>
            <a:off x="6856292" y="5110640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396371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38 Context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18282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scenario is similar to component F as well. The prop has to be passed through Component C, E, and finally F.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Even Component C and E do not need the prop, we still need to send prop through them in order to pass further down in the tree.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is where context come into the picture.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https://www.youtube.com/watch?v=j3j8St50fNY&amp;list=PLC3y8-rFHvwgg3vaYJgHGnModB54rxOk3&amp;index=38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F3B87-61C9-4D4F-845A-18B53CDDA0B4}"/>
              </a:ext>
            </a:extLst>
          </p:cNvPr>
          <p:cNvSpPr/>
          <p:nvPr/>
        </p:nvSpPr>
        <p:spPr>
          <a:xfrm>
            <a:off x="3419872" y="3331536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40B47C-8F93-4FC4-81D0-35C391B59DDE}"/>
              </a:ext>
            </a:extLst>
          </p:cNvPr>
          <p:cNvSpPr/>
          <p:nvPr/>
        </p:nvSpPr>
        <p:spPr>
          <a:xfrm>
            <a:off x="1259632" y="4530216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6174D81-3E84-4F4D-B5A0-6B7BAC57F41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2604508" y="2886760"/>
            <a:ext cx="766632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C73DF-B0D7-4E98-9416-7FE3DC864E03}"/>
              </a:ext>
            </a:extLst>
          </p:cNvPr>
          <p:cNvSpPr/>
          <p:nvPr/>
        </p:nvSpPr>
        <p:spPr>
          <a:xfrm>
            <a:off x="3779912" y="453021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4897540-D724-4DE8-8470-D3C730BF55B0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3864648" y="4146900"/>
            <a:ext cx="76663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8F14F-CE87-4C27-9EA2-770ED4995169}"/>
              </a:ext>
            </a:extLst>
          </p:cNvPr>
          <p:cNvSpPr/>
          <p:nvPr/>
        </p:nvSpPr>
        <p:spPr>
          <a:xfrm>
            <a:off x="6300192" y="453021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AE4378E-741C-4654-9F80-861B0BCE4816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16200000" flipH="1">
            <a:off x="5124788" y="2886760"/>
            <a:ext cx="766632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B9DFA5-A109-4685-8784-CBA97D5F7F4E}"/>
              </a:ext>
            </a:extLst>
          </p:cNvPr>
          <p:cNvSpPr/>
          <p:nvPr/>
        </p:nvSpPr>
        <p:spPr>
          <a:xfrm>
            <a:off x="3779912" y="5339796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FC857F-3D17-4F8B-A9D5-04EC8BB56533}"/>
              </a:ext>
            </a:extLst>
          </p:cNvPr>
          <p:cNvSpPr/>
          <p:nvPr/>
        </p:nvSpPr>
        <p:spPr>
          <a:xfrm>
            <a:off x="6300192" y="5329010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285AE9-CDFA-4FF5-9943-7A7183005579}"/>
              </a:ext>
            </a:extLst>
          </p:cNvPr>
          <p:cNvSpPr/>
          <p:nvPr/>
        </p:nvSpPr>
        <p:spPr>
          <a:xfrm>
            <a:off x="6300192" y="6121098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566D521-4785-4387-B645-1B937EDCCD62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rot="5400000">
            <a:off x="4045297" y="5137129"/>
            <a:ext cx="40533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3A72A48-D7CC-4880-84E8-F7FAA91F2504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5400000">
            <a:off x="6570970" y="5131736"/>
            <a:ext cx="39454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45C6B26-416A-443E-8731-E1F60617843D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5400000">
            <a:off x="6574323" y="5927177"/>
            <a:ext cx="38784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525F62D-AB6B-4C83-B1E1-DE9D89703FF1}"/>
              </a:ext>
            </a:extLst>
          </p:cNvPr>
          <p:cNvSpPr/>
          <p:nvPr/>
        </p:nvSpPr>
        <p:spPr>
          <a:xfrm>
            <a:off x="5292080" y="3456802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68F401-7554-4D5D-92F7-F4E7B6C66F0B}"/>
              </a:ext>
            </a:extLst>
          </p:cNvPr>
          <p:cNvSpPr/>
          <p:nvPr/>
        </p:nvSpPr>
        <p:spPr>
          <a:xfrm>
            <a:off x="2014736" y="4164812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AB0F72-9268-4A3B-BD4E-9DA5BA29DC71}"/>
              </a:ext>
            </a:extLst>
          </p:cNvPr>
          <p:cNvSpPr/>
          <p:nvPr/>
        </p:nvSpPr>
        <p:spPr>
          <a:xfrm>
            <a:off x="4267014" y="4229785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FF77C4-1791-4639-B0C4-8A40A14D33C2}"/>
              </a:ext>
            </a:extLst>
          </p:cNvPr>
          <p:cNvSpPr/>
          <p:nvPr/>
        </p:nvSpPr>
        <p:spPr>
          <a:xfrm>
            <a:off x="4298410" y="5034929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4EF50C-E076-49DA-A951-C09F39B898AD}"/>
              </a:ext>
            </a:extLst>
          </p:cNvPr>
          <p:cNvSpPr/>
          <p:nvPr/>
        </p:nvSpPr>
        <p:spPr>
          <a:xfrm>
            <a:off x="6861818" y="4236163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9EB45D-1CD2-4141-A8CA-04B318F12788}"/>
              </a:ext>
            </a:extLst>
          </p:cNvPr>
          <p:cNvSpPr/>
          <p:nvPr/>
        </p:nvSpPr>
        <p:spPr>
          <a:xfrm>
            <a:off x="6856292" y="4968970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11D5C6-32E8-4DEE-B3B4-39765455F076}"/>
              </a:ext>
            </a:extLst>
          </p:cNvPr>
          <p:cNvSpPr/>
          <p:nvPr/>
        </p:nvSpPr>
        <p:spPr>
          <a:xfrm>
            <a:off x="6856292" y="5761058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308340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38 Context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18647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Image if the components are nested five or ten levels deep, all the components in between would have to forward the prop.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This especially becomes a problem for certain type of props, such as, language preference, UI team, and authenticated user which are pretty much required by many components in your application.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https://www.youtube.com/watch?v=j3j8St50fNY&amp;list=PLC3y8-rFHvwgg3vaYJgHGnModB54rxOk3&amp;index=38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F3B87-61C9-4D4F-845A-18B53CDDA0B4}"/>
              </a:ext>
            </a:extLst>
          </p:cNvPr>
          <p:cNvSpPr/>
          <p:nvPr/>
        </p:nvSpPr>
        <p:spPr>
          <a:xfrm>
            <a:off x="3419872" y="3429000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40B47C-8F93-4FC4-81D0-35C391B59DDE}"/>
              </a:ext>
            </a:extLst>
          </p:cNvPr>
          <p:cNvSpPr/>
          <p:nvPr/>
        </p:nvSpPr>
        <p:spPr>
          <a:xfrm>
            <a:off x="1259632" y="4430406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6174D81-3E84-4F4D-B5A0-6B7BAC57F41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2703145" y="2885587"/>
            <a:ext cx="569358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C73DF-B0D7-4E98-9416-7FE3DC864E03}"/>
              </a:ext>
            </a:extLst>
          </p:cNvPr>
          <p:cNvSpPr/>
          <p:nvPr/>
        </p:nvSpPr>
        <p:spPr>
          <a:xfrm>
            <a:off x="3779912" y="443040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4897540-D724-4DE8-8470-D3C730BF55B0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3963285" y="4145727"/>
            <a:ext cx="56935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8F14F-CE87-4C27-9EA2-770ED4995169}"/>
              </a:ext>
            </a:extLst>
          </p:cNvPr>
          <p:cNvSpPr/>
          <p:nvPr/>
        </p:nvSpPr>
        <p:spPr>
          <a:xfrm>
            <a:off x="6300192" y="443040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AE4378E-741C-4654-9F80-861B0BCE4816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16200000" flipH="1">
            <a:off x="5223425" y="2885587"/>
            <a:ext cx="569358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B9DFA5-A109-4685-8784-CBA97D5F7F4E}"/>
              </a:ext>
            </a:extLst>
          </p:cNvPr>
          <p:cNvSpPr/>
          <p:nvPr/>
        </p:nvSpPr>
        <p:spPr>
          <a:xfrm>
            <a:off x="3779912" y="5157192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FC857F-3D17-4F8B-A9D5-04EC8BB56533}"/>
              </a:ext>
            </a:extLst>
          </p:cNvPr>
          <p:cNvSpPr/>
          <p:nvPr/>
        </p:nvSpPr>
        <p:spPr>
          <a:xfrm>
            <a:off x="6300192" y="5229200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285AE9-CDFA-4FF5-9943-7A7183005579}"/>
              </a:ext>
            </a:extLst>
          </p:cNvPr>
          <p:cNvSpPr/>
          <p:nvPr/>
        </p:nvSpPr>
        <p:spPr>
          <a:xfrm>
            <a:off x="6300192" y="6031119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566D521-4785-4387-B645-1B937EDCCD62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rot="5400000">
            <a:off x="4086694" y="4995922"/>
            <a:ext cx="32254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3A72A48-D7CC-4880-84E8-F7FAA91F2504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5400000">
            <a:off x="6570970" y="5031926"/>
            <a:ext cx="39454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45C6B26-416A-443E-8731-E1F60617843D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5400000">
            <a:off x="6569408" y="5832282"/>
            <a:ext cx="39767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525F62D-AB6B-4C83-B1E1-DE9D89703FF1}"/>
              </a:ext>
            </a:extLst>
          </p:cNvPr>
          <p:cNvSpPr/>
          <p:nvPr/>
        </p:nvSpPr>
        <p:spPr>
          <a:xfrm>
            <a:off x="5292080" y="3554266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68F401-7554-4D5D-92F7-F4E7B6C66F0B}"/>
              </a:ext>
            </a:extLst>
          </p:cNvPr>
          <p:cNvSpPr/>
          <p:nvPr/>
        </p:nvSpPr>
        <p:spPr>
          <a:xfrm>
            <a:off x="1852619" y="4089760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AB0F72-9268-4A3B-BD4E-9DA5BA29DC71}"/>
              </a:ext>
            </a:extLst>
          </p:cNvPr>
          <p:cNvSpPr/>
          <p:nvPr/>
        </p:nvSpPr>
        <p:spPr>
          <a:xfrm>
            <a:off x="4267014" y="4129975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FF77C4-1791-4639-B0C4-8A40A14D33C2}"/>
              </a:ext>
            </a:extLst>
          </p:cNvPr>
          <p:cNvSpPr/>
          <p:nvPr/>
        </p:nvSpPr>
        <p:spPr>
          <a:xfrm>
            <a:off x="4267014" y="4869160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4EF50C-E076-49DA-A951-C09F39B898AD}"/>
              </a:ext>
            </a:extLst>
          </p:cNvPr>
          <p:cNvSpPr/>
          <p:nvPr/>
        </p:nvSpPr>
        <p:spPr>
          <a:xfrm>
            <a:off x="6861818" y="4136353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9EB45D-1CD2-4141-A8CA-04B318F12788}"/>
              </a:ext>
            </a:extLst>
          </p:cNvPr>
          <p:cNvSpPr/>
          <p:nvPr/>
        </p:nvSpPr>
        <p:spPr>
          <a:xfrm>
            <a:off x="6856292" y="4869160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11D5C6-32E8-4DEE-B3B4-39765455F076}"/>
              </a:ext>
            </a:extLst>
          </p:cNvPr>
          <p:cNvSpPr/>
          <p:nvPr/>
        </p:nvSpPr>
        <p:spPr>
          <a:xfrm>
            <a:off x="6856292" y="5614696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198446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38 Context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16176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What would be nice is if we could directly send data to the required component without having manually drill down the props through every level of the component tree.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This is where the context comes into the picture.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https://www.youtube.com/watch?v=j3j8St50fNY&amp;list=PLC3y8-rFHvwgg3vaYJgHGnModB54rxOk3&amp;index=38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F3B87-61C9-4D4F-845A-18B53CDDA0B4}"/>
              </a:ext>
            </a:extLst>
          </p:cNvPr>
          <p:cNvSpPr/>
          <p:nvPr/>
        </p:nvSpPr>
        <p:spPr>
          <a:xfrm>
            <a:off x="3419872" y="3429000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40B47C-8F93-4FC4-81D0-35C391B59DDE}"/>
              </a:ext>
            </a:extLst>
          </p:cNvPr>
          <p:cNvSpPr/>
          <p:nvPr/>
        </p:nvSpPr>
        <p:spPr>
          <a:xfrm>
            <a:off x="1259632" y="4430406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6174D81-3E84-4F4D-B5A0-6B7BAC57F41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2703145" y="2885587"/>
            <a:ext cx="569358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C73DF-B0D7-4E98-9416-7FE3DC864E03}"/>
              </a:ext>
            </a:extLst>
          </p:cNvPr>
          <p:cNvSpPr/>
          <p:nvPr/>
        </p:nvSpPr>
        <p:spPr>
          <a:xfrm>
            <a:off x="3779912" y="443040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4897540-D724-4DE8-8470-D3C730BF55B0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3963285" y="4145727"/>
            <a:ext cx="56935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8F14F-CE87-4C27-9EA2-770ED4995169}"/>
              </a:ext>
            </a:extLst>
          </p:cNvPr>
          <p:cNvSpPr/>
          <p:nvPr/>
        </p:nvSpPr>
        <p:spPr>
          <a:xfrm>
            <a:off x="6300192" y="443040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AE4378E-741C-4654-9F80-861B0BCE4816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16200000" flipH="1">
            <a:off x="5223425" y="2885587"/>
            <a:ext cx="569358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B9DFA5-A109-4685-8784-CBA97D5F7F4E}"/>
              </a:ext>
            </a:extLst>
          </p:cNvPr>
          <p:cNvSpPr/>
          <p:nvPr/>
        </p:nvSpPr>
        <p:spPr>
          <a:xfrm>
            <a:off x="3779912" y="5157192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FC857F-3D17-4F8B-A9D5-04EC8BB56533}"/>
              </a:ext>
            </a:extLst>
          </p:cNvPr>
          <p:cNvSpPr/>
          <p:nvPr/>
        </p:nvSpPr>
        <p:spPr>
          <a:xfrm>
            <a:off x="6300192" y="5229200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285AE9-CDFA-4FF5-9943-7A7183005579}"/>
              </a:ext>
            </a:extLst>
          </p:cNvPr>
          <p:cNvSpPr/>
          <p:nvPr/>
        </p:nvSpPr>
        <p:spPr>
          <a:xfrm>
            <a:off x="6300192" y="6031119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566D521-4785-4387-B645-1B937EDCCD62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rot="5400000">
            <a:off x="4086694" y="4995922"/>
            <a:ext cx="32254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3A72A48-D7CC-4880-84E8-F7FAA91F2504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5400000">
            <a:off x="6570970" y="5031926"/>
            <a:ext cx="39454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45C6B26-416A-443E-8731-E1F60617843D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5400000">
            <a:off x="6569408" y="5832282"/>
            <a:ext cx="39767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525F62D-AB6B-4C83-B1E1-DE9D89703FF1}"/>
              </a:ext>
            </a:extLst>
          </p:cNvPr>
          <p:cNvSpPr/>
          <p:nvPr/>
        </p:nvSpPr>
        <p:spPr>
          <a:xfrm>
            <a:off x="5292080" y="3554266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68F401-7554-4D5D-92F7-F4E7B6C66F0B}"/>
              </a:ext>
            </a:extLst>
          </p:cNvPr>
          <p:cNvSpPr/>
          <p:nvPr/>
        </p:nvSpPr>
        <p:spPr>
          <a:xfrm>
            <a:off x="1852619" y="4089760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AB0F72-9268-4A3B-BD4E-9DA5BA29DC71}"/>
              </a:ext>
            </a:extLst>
          </p:cNvPr>
          <p:cNvSpPr/>
          <p:nvPr/>
        </p:nvSpPr>
        <p:spPr>
          <a:xfrm>
            <a:off x="4267014" y="4129975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FF77C4-1791-4639-B0C4-8A40A14D33C2}"/>
              </a:ext>
            </a:extLst>
          </p:cNvPr>
          <p:cNvSpPr/>
          <p:nvPr/>
        </p:nvSpPr>
        <p:spPr>
          <a:xfrm>
            <a:off x="4267014" y="4869160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4EF50C-E076-49DA-A951-C09F39B898AD}"/>
              </a:ext>
            </a:extLst>
          </p:cNvPr>
          <p:cNvSpPr/>
          <p:nvPr/>
        </p:nvSpPr>
        <p:spPr>
          <a:xfrm>
            <a:off x="6861818" y="4136353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9EB45D-1CD2-4141-A8CA-04B318F12788}"/>
              </a:ext>
            </a:extLst>
          </p:cNvPr>
          <p:cNvSpPr/>
          <p:nvPr/>
        </p:nvSpPr>
        <p:spPr>
          <a:xfrm>
            <a:off x="6856292" y="4869160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11D5C6-32E8-4DEE-B3B4-39765455F076}"/>
              </a:ext>
            </a:extLst>
          </p:cNvPr>
          <p:cNvSpPr/>
          <p:nvPr/>
        </p:nvSpPr>
        <p:spPr>
          <a:xfrm>
            <a:off x="6856292" y="5614696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196487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3514</TotalTime>
  <Words>907</Words>
  <Application>Microsoft Office PowerPoint</Application>
  <PresentationFormat>On-screen Show (4:3)</PresentationFormat>
  <Paragraphs>173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38 Context 1</vt:lpstr>
      <vt:lpstr>38 Context 1</vt:lpstr>
      <vt:lpstr>38 Context 1</vt:lpstr>
      <vt:lpstr>38 Context 1</vt:lpstr>
      <vt:lpstr>38 Context 1</vt:lpstr>
      <vt:lpstr>38 Context 1</vt:lpstr>
      <vt:lpstr>38 Context 1</vt:lpstr>
      <vt:lpstr>38 Context 1</vt:lpstr>
      <vt:lpstr>38 Context 1</vt:lpstr>
      <vt:lpstr>38 Context 1</vt:lpstr>
      <vt:lpstr>38.1 Quiz</vt:lpstr>
      <vt:lpstr>38.1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1130</cp:revision>
  <dcterms:created xsi:type="dcterms:W3CDTF">2018-09-28T16:40:41Z</dcterms:created>
  <dcterms:modified xsi:type="dcterms:W3CDTF">2020-06-30T02:47:49Z</dcterms:modified>
</cp:coreProperties>
</file>