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8" r:id="rId4"/>
    <p:sldId id="264" r:id="rId5"/>
    <p:sldId id="266" r:id="rId6"/>
    <p:sldId id="265" r:id="rId7"/>
    <p:sldId id="267" r:id="rId8"/>
    <p:sldId id="269" r:id="rId9"/>
    <p:sldId id="270" r:id="rId10"/>
    <p:sldId id="272" r:id="rId11"/>
    <p:sldId id="271" r:id="rId12"/>
    <p:sldId id="274" r:id="rId13"/>
    <p:sldId id="273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8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pfyjwhY9kg&amp;list=PLC3y8-rFHvwgg3vaYJgHGnModB54rxOk3&amp;index=1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QpfyjwhY9kg&amp;list=PLC3y8-rFHvwgg3vaYJgHGnModB54rxOk3&amp;index=1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pfyjwhY9kg&amp;list=PLC3y8-rFHvwgg3vaYJgHGnModB54rxOk3&amp;index=1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QpfyjwhY9kg&amp;list=PLC3y8-rFHvwgg3vaYJgHGnModB54rxOk3&amp;index=1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Parent/Child Communication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E84BE56-405C-4F31-B4DE-1D8757BF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58" y="980728"/>
            <a:ext cx="4767242" cy="54018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Pass Data from Child to Parent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384376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Parent get the parameter from argument.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F109B5-0C3E-46AF-8730-8AC9A0A8520C}"/>
              </a:ext>
            </a:extLst>
          </p:cNvPr>
          <p:cNvSpPr/>
          <p:nvPr/>
        </p:nvSpPr>
        <p:spPr>
          <a:xfrm>
            <a:off x="5151564" y="3702486"/>
            <a:ext cx="10046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64702C-11F7-4DB9-B82F-77BCF912ED6C}"/>
              </a:ext>
            </a:extLst>
          </p:cNvPr>
          <p:cNvSpPr/>
          <p:nvPr/>
        </p:nvSpPr>
        <p:spPr>
          <a:xfrm>
            <a:off x="7308304" y="4293096"/>
            <a:ext cx="8640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A3AA03-D69D-4B06-892F-4F5463D11CB1}"/>
              </a:ext>
            </a:extLst>
          </p:cNvPr>
          <p:cNvCxnSpPr>
            <a:stCxn id="18" idx="2"/>
            <a:endCxn id="10" idx="1"/>
          </p:cNvCxnSpPr>
          <p:nvPr/>
        </p:nvCxnSpPr>
        <p:spPr>
          <a:xfrm>
            <a:off x="5653870" y="3990518"/>
            <a:ext cx="1654434" cy="4465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8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C81F1A-7ED1-4808-BA44-1B82C6BF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137470"/>
            <a:ext cx="5229225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B487A-9445-40B5-9019-D8943D4CA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" y="2067569"/>
            <a:ext cx="171450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Pass Data from Child to Parent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2AF60-C6DD-4D22-9306-03E0EA5E0D8B}"/>
              </a:ext>
            </a:extLst>
          </p:cNvPr>
          <p:cNvSpPr/>
          <p:nvPr/>
        </p:nvSpPr>
        <p:spPr>
          <a:xfrm>
            <a:off x="4848717" y="3230191"/>
            <a:ext cx="515371" cy="342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3353E-352F-4CE2-9D42-36BAAE955C6C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2123728" y="3189807"/>
            <a:ext cx="2724989" cy="211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0B0D6-1E82-4798-BA71-3F646D6BAEA1}"/>
              </a:ext>
            </a:extLst>
          </p:cNvPr>
          <p:cNvSpPr/>
          <p:nvPr/>
        </p:nvSpPr>
        <p:spPr>
          <a:xfrm>
            <a:off x="1176309" y="3018394"/>
            <a:ext cx="947419" cy="342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15.2 Summary of Parent/Child Communication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223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Summary of Parent/Child Communication: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Parent pass handler with function name to the child.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Child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1) get the parameter by props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2) pass the arrow function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3) back with parameter back to parent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parent function get the parameter and display by template literal.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33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15.3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739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15.3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4752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How to pass handler from parent component to child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class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ParentComponent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extends Component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constructor (props)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    message: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abc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greetParent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(param)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console.log ({ `$param` 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render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 return (&lt;div&gt;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childComponent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greetHandler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greetParent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&lt;/div&gt;)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08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15.3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2664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2. How to pass child parameter back to parent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//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props.greetHandler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is passed from parent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function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childCoponent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props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return (&lt;div&gt;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 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() =&gt;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props.greetHandler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(‘Child’) } &gt; Greet Parent&lt;/button&gt;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  &lt;/div&gt;)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26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Parent/Child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15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if child component want to communicate with the parent?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still use props but in this time, we pass in a reference to a method as props to the child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02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4104456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App.js, add the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ParentCompoent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84F0A1-4804-4FAD-8326-F4D880FA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08764"/>
            <a:ext cx="4093096" cy="54497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729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3312368" cy="29523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create a new file ParentComponent.js under components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passed reference from parent to child by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ChildComponent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greetHandler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this.greetParent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greetParent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(), we use ES6 feature of template literals inside the ``.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DC4F0-7B4F-49A9-84DC-86AD27BE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346180"/>
            <a:ext cx="4948586" cy="49786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F0FEB5-C3F6-440E-AE30-1AFF1B2C5A3B}"/>
              </a:ext>
            </a:extLst>
          </p:cNvPr>
          <p:cNvSpPr/>
          <p:nvPr/>
        </p:nvSpPr>
        <p:spPr>
          <a:xfrm>
            <a:off x="5292080" y="5085184"/>
            <a:ext cx="33947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211EC-16F4-4C46-845A-BF35B6BD8D5B}"/>
              </a:ext>
            </a:extLst>
          </p:cNvPr>
          <p:cNvSpPr/>
          <p:nvPr/>
        </p:nvSpPr>
        <p:spPr>
          <a:xfrm>
            <a:off x="4572000" y="3573016"/>
            <a:ext cx="3600400" cy="930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737748-6397-4D87-98DC-328A1700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40842"/>
            <a:ext cx="6296025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136904" cy="1219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create a new file ChildComponent.js under components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When user click the button, the handler reference is passed back to parent and displayed by parent.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211EC-16F4-4C46-845A-BF35B6BD8D5B}"/>
              </a:ext>
            </a:extLst>
          </p:cNvPr>
          <p:cNvSpPr/>
          <p:nvPr/>
        </p:nvSpPr>
        <p:spPr>
          <a:xfrm>
            <a:off x="4355976" y="4370175"/>
            <a:ext cx="1584176" cy="354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Pass Handle from Parent to Child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230425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3D812-E0CE-4B5C-A90F-76FDD4EA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66284"/>
            <a:ext cx="4833912" cy="31644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CF4E7-FFFA-4815-9126-C370C2C88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056" y="3448698"/>
            <a:ext cx="4354388" cy="29657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CCE548-12E9-45D0-BD54-1E72A68863C8}"/>
              </a:ext>
            </a:extLst>
          </p:cNvPr>
          <p:cNvSpPr/>
          <p:nvPr/>
        </p:nvSpPr>
        <p:spPr>
          <a:xfrm>
            <a:off x="827584" y="2996952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2AF60-C6DD-4D22-9306-03E0EA5E0D8B}"/>
              </a:ext>
            </a:extLst>
          </p:cNvPr>
          <p:cNvSpPr/>
          <p:nvPr/>
        </p:nvSpPr>
        <p:spPr>
          <a:xfrm>
            <a:off x="5148064" y="4005064"/>
            <a:ext cx="3096344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3353E-352F-4CE2-9D42-36BAAE955C6C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>
            <a:off x="1295636" y="3284984"/>
            <a:ext cx="3852428" cy="1188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2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Pass Data from Child to Parent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455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Pass Data from Child to Parent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064896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Method As Props: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child, We use arrow function to pass the parameter back to parent.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https://www.youtube.com/watch?v=QpfyjwhY9kg&amp;list=PLC3y8-rFHvwgg3vaYJgHGnModB54rxOk3&amp;index=15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3DF53-2C1C-4BC6-AC38-5736EE93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5" y="2192972"/>
            <a:ext cx="7391400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109B5-0C3E-46AF-8730-8AC9A0A8520C}"/>
              </a:ext>
            </a:extLst>
          </p:cNvPr>
          <p:cNvSpPr/>
          <p:nvPr/>
        </p:nvSpPr>
        <p:spPr>
          <a:xfrm>
            <a:off x="3419872" y="3933056"/>
            <a:ext cx="25202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745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15 Parent/Child Communication</vt:lpstr>
      <vt:lpstr>15 Parent/Child Communication</vt:lpstr>
      <vt:lpstr>15.1 Pass Handle from Parent to Child</vt:lpstr>
      <vt:lpstr>15.1 Pass Handle from Parent to Child</vt:lpstr>
      <vt:lpstr>15.1 Pass Handle from Parent to Child</vt:lpstr>
      <vt:lpstr>15.1 Pass Handle from Parent to Child</vt:lpstr>
      <vt:lpstr>15.1 Pass Handle from Parent to Child</vt:lpstr>
      <vt:lpstr>15.2 Pass Data from Child to Parent</vt:lpstr>
      <vt:lpstr>15.2 Pass Data from Child to Parent</vt:lpstr>
      <vt:lpstr>15.2 Pass Data from Child to Parent</vt:lpstr>
      <vt:lpstr>15.2 Pass Data from Child to Parent</vt:lpstr>
      <vt:lpstr>15.2 Summary of Parent/Child Communication</vt:lpstr>
      <vt:lpstr>15.3 Quiz</vt:lpstr>
      <vt:lpstr>15.3 Quiz</vt:lpstr>
      <vt:lpstr>15.3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1572</cp:revision>
  <dcterms:created xsi:type="dcterms:W3CDTF">2018-09-28T16:40:41Z</dcterms:created>
  <dcterms:modified xsi:type="dcterms:W3CDTF">2020-06-29T02:29:50Z</dcterms:modified>
</cp:coreProperties>
</file>