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263" r:id="rId4"/>
    <p:sldId id="265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5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8" d="100"/>
          <a:sy n="98" d="100"/>
        </p:scale>
        <p:origin x="9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9WlkhdLnn0&amp;list=PLC3y8-rFHvwgg3vaYJgHGnModB54rxOk3&amp;index=4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40 Context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40.2 Context Type Property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460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40.2 Context Type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2322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 Type Property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last discussion, we use the consumer component to consume the context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There is another way to do that. That is the context type property on a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Let’s see how that work by consuming the user context value in component tree.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first step in userContext.js, we need to export the </a:t>
            </a:r>
            <a:r>
              <a:rPr lang="en-US" altLang="zh-TW" sz="1800" dirty="0" err="1">
                <a:solidFill>
                  <a:schemeClr val="tx1"/>
                </a:solidFill>
              </a:rPr>
              <a:t>userContext</a:t>
            </a:r>
            <a:r>
              <a:rPr lang="en-US" altLang="zh-TW" sz="1800" dirty="0">
                <a:solidFill>
                  <a:schemeClr val="tx1"/>
                </a:solidFill>
              </a:rPr>
              <a:t> itself, i.e., export default </a:t>
            </a:r>
            <a:r>
              <a:rPr lang="en-US" altLang="zh-TW" sz="1800" dirty="0" err="1">
                <a:solidFill>
                  <a:schemeClr val="tx1"/>
                </a:solidFill>
              </a:rPr>
              <a:t>UserContext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187955-CB59-443C-A2BD-D9B1D9A8B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750463"/>
            <a:ext cx="4819650" cy="2105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472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40.2 Context Type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5841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 Type Property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Next step, assign this user context to the context type on the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componentE.js, outside the code of the class component, we are going to have </a:t>
            </a:r>
            <a:r>
              <a:rPr lang="en-US" altLang="zh-TW" sz="1800" dirty="0" err="1">
                <a:solidFill>
                  <a:schemeClr val="tx1"/>
                </a:solidFill>
              </a:rPr>
              <a:t>ComponentE.contextType</a:t>
            </a:r>
            <a:r>
              <a:rPr lang="en-US" altLang="zh-TW" sz="1800" dirty="0">
                <a:solidFill>
                  <a:schemeClr val="tx1"/>
                </a:solidFill>
              </a:rPr>
              <a:t> = </a:t>
            </a:r>
            <a:r>
              <a:rPr lang="en-US" altLang="zh-TW" sz="1800" dirty="0" err="1">
                <a:solidFill>
                  <a:schemeClr val="tx1"/>
                </a:solidFill>
              </a:rPr>
              <a:t>userContext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And make sure import it at the top.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C6A3D0-88E8-4CA3-A824-7AECB6F37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713" y="2969646"/>
            <a:ext cx="3676650" cy="3790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5291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40.2 Context Type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0647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 Type Property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Now, in the render method, the </a:t>
            </a:r>
            <a:r>
              <a:rPr lang="en-US" altLang="zh-TW" sz="1800" dirty="0" err="1">
                <a:solidFill>
                  <a:schemeClr val="tx1"/>
                </a:solidFill>
              </a:rPr>
              <a:t>UserContext</a:t>
            </a:r>
            <a:r>
              <a:rPr lang="en-US" altLang="zh-TW" sz="1800" dirty="0">
                <a:solidFill>
                  <a:schemeClr val="tx1"/>
                </a:solidFill>
              </a:rPr>
              <a:t> value is available as </a:t>
            </a:r>
            <a:r>
              <a:rPr lang="en-US" altLang="zh-TW" sz="1800" dirty="0" err="1">
                <a:solidFill>
                  <a:schemeClr val="tx1"/>
                </a:solidFill>
              </a:rPr>
              <a:t>this.Context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will read the context from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9785F7-90B6-4983-9771-ED210D00C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857" y="2508250"/>
            <a:ext cx="4905375" cy="3848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F984F311-BB13-4FA9-9D0F-4B8BFFC3EC7C}"/>
              </a:ext>
            </a:extLst>
          </p:cNvPr>
          <p:cNvSpPr txBox="1">
            <a:spLocks/>
          </p:cNvSpPr>
          <p:nvPr/>
        </p:nvSpPr>
        <p:spPr>
          <a:xfrm>
            <a:off x="426768" y="2548700"/>
            <a:ext cx="3250704" cy="222438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render method, in addition to render </a:t>
            </a:r>
            <a:r>
              <a:rPr lang="en-US" altLang="zh-TW" sz="1800" dirty="0" err="1">
                <a:solidFill>
                  <a:schemeClr val="tx1"/>
                </a:solidFill>
              </a:rPr>
              <a:t>componentF</a:t>
            </a:r>
            <a:r>
              <a:rPr lang="en-US" altLang="zh-TW" sz="1800" dirty="0">
                <a:solidFill>
                  <a:schemeClr val="tx1"/>
                </a:solidFill>
              </a:rPr>
              <a:t>, we will also include the Component E Context is going to be { </a:t>
            </a:r>
            <a:r>
              <a:rPr lang="en-US" altLang="zh-TW" sz="1800" dirty="0" err="1">
                <a:solidFill>
                  <a:schemeClr val="tx1"/>
                </a:solidFill>
              </a:rPr>
              <a:t>this.context</a:t>
            </a:r>
            <a:r>
              <a:rPr lang="en-US" altLang="zh-TW" sz="1800" dirty="0">
                <a:solidFill>
                  <a:schemeClr val="tx1"/>
                </a:solidFill>
              </a:rPr>
              <a:t> } and then include &lt;</a:t>
            </a:r>
            <a:r>
              <a:rPr lang="en-US" altLang="zh-TW" sz="1800" dirty="0" err="1">
                <a:solidFill>
                  <a:schemeClr val="tx1"/>
                </a:solidFill>
              </a:rPr>
              <a:t>ComponentF</a:t>
            </a:r>
            <a:r>
              <a:rPr lang="en-US" altLang="zh-TW" sz="1800" dirty="0">
                <a:solidFill>
                  <a:schemeClr val="tx1"/>
                </a:solidFill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4093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40.2 Context Type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 Type Property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Take a look at the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Now, Component E is able to render the User name ‘Peter’.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B361C5-F326-4424-B5D4-A7633A26E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623032"/>
            <a:ext cx="4772025" cy="1476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85695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40.2 Context Type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4679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 Type Property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C76FC3-D8B6-4E9E-B036-F2C01003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602" y="2212975"/>
            <a:ext cx="4933950" cy="4143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476CFD89-3F7B-4BD9-80E7-FF41BFB82B80}"/>
              </a:ext>
            </a:extLst>
          </p:cNvPr>
          <p:cNvSpPr txBox="1">
            <a:spLocks/>
          </p:cNvSpPr>
          <p:nvPr/>
        </p:nvSpPr>
        <p:spPr>
          <a:xfrm>
            <a:off x="478232" y="2232791"/>
            <a:ext cx="3301680" cy="22763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If your application supports the public class view syntax, you can replace </a:t>
            </a:r>
            <a:r>
              <a:rPr lang="en-US" altLang="zh-TW" sz="1800" dirty="0" err="1">
                <a:solidFill>
                  <a:schemeClr val="tx1"/>
                </a:solidFill>
              </a:rPr>
              <a:t>component.contextType</a:t>
            </a:r>
            <a:r>
              <a:rPr lang="en-US" altLang="zh-TW" sz="1800" dirty="0">
                <a:solidFill>
                  <a:schemeClr val="tx1"/>
                </a:solidFill>
              </a:rPr>
              <a:t>  with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static </a:t>
            </a:r>
            <a:r>
              <a:rPr lang="en-US" altLang="zh-TW" sz="1800" dirty="0" err="1">
                <a:solidFill>
                  <a:schemeClr val="tx1"/>
                </a:solidFill>
              </a:rPr>
              <a:t>contextType</a:t>
            </a:r>
            <a:r>
              <a:rPr lang="en-US" altLang="zh-TW" sz="1800" dirty="0">
                <a:solidFill>
                  <a:schemeClr val="tx1"/>
                </a:solidFill>
              </a:rPr>
              <a:t> = </a:t>
            </a:r>
            <a:r>
              <a:rPr lang="en-US" altLang="zh-TW" sz="1800" dirty="0" err="1">
                <a:solidFill>
                  <a:schemeClr val="tx1"/>
                </a:solidFill>
              </a:rPr>
              <a:t>userContext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8DDF85-7C9F-4DF0-8FFB-FF05DC4DEE2C}"/>
              </a:ext>
            </a:extLst>
          </p:cNvPr>
          <p:cNvSpPr/>
          <p:nvPr/>
        </p:nvSpPr>
        <p:spPr>
          <a:xfrm>
            <a:off x="4716016" y="3645024"/>
            <a:ext cx="27363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FA8848-682B-46AD-A06E-E6712FB18067}"/>
              </a:ext>
            </a:extLst>
          </p:cNvPr>
          <p:cNvSpPr/>
          <p:nvPr/>
        </p:nvSpPr>
        <p:spPr>
          <a:xfrm>
            <a:off x="4427984" y="5547653"/>
            <a:ext cx="309634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1435C8-DD01-4C9E-A447-B0BD5EBE04A2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5976156" y="3933056"/>
            <a:ext cx="108012" cy="16145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27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40.2 Context Type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080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 Type Property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Look at the browser.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43FC1-C1C0-404A-A4F6-1C91BD584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2647950"/>
            <a:ext cx="4781550" cy="1562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05520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40.2 Context Type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944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 Type Property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Note the context Type property has two limitations: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First, the context type property is only work for class component.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Second, you can subscribe to a single context using context type.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Many times, in your application, you need to read more than one context. In this scenario, the consumer component is the way to go.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129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40.2 Context Type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12587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 Type Property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code to consume multiple contexts looks somewhat like this. You can see there are two contexts,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themeContext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UserContentxt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Consuming Multiple Contexts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5FA8A78D-EB92-4543-9778-42BB90981285}"/>
              </a:ext>
            </a:extLst>
          </p:cNvPr>
          <p:cNvSpPr txBox="1">
            <a:spLocks/>
          </p:cNvSpPr>
          <p:nvPr/>
        </p:nvSpPr>
        <p:spPr>
          <a:xfrm>
            <a:off x="1799692" y="2599471"/>
            <a:ext cx="5688632" cy="390994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function Context()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  return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      &lt;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ThemeContext.Consumer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        { theme =&gt; (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              &lt;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UserContext.Consumer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                 {user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                     &lt;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ProfilePage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 user= {user} theme = {theme} /&gt;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             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               &lt;/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UserContext.Consumer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     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      &lt;/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ThemeContext.Consumer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}</a:t>
            </a:r>
          </a:p>
        </p:txBody>
      </p:sp>
    </p:spTree>
    <p:extLst>
      <p:ext uri="{BB962C8B-B14F-4D97-AF65-F5344CB8AC3E}">
        <p14:creationId xmlns:p14="http://schemas.microsoft.com/office/powerpoint/2010/main" val="1486662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40.2 Context Type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352928" cy="17281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Consuming Multiple Contexts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have two contexts theme context and user context.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ThemeContext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consumer accepts a function as a child passing in the theme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Within the function body, we have another function as a child which provides 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userContext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value. Both of them as passed as props to a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5FA8A78D-EB92-4543-9778-42BB90981285}"/>
              </a:ext>
            </a:extLst>
          </p:cNvPr>
          <p:cNvSpPr txBox="1">
            <a:spLocks/>
          </p:cNvSpPr>
          <p:nvPr/>
        </p:nvSpPr>
        <p:spPr>
          <a:xfrm>
            <a:off x="1931368" y="3266771"/>
            <a:ext cx="5688632" cy="349382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function Context()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  return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      &lt;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ThemeContext</a:t>
            </a:r>
            <a:r>
              <a:rPr lang="en-US" altLang="zh-TW" sz="1400" dirty="0" err="1">
                <a:solidFill>
                  <a:schemeClr val="tx1"/>
                </a:solidFill>
                <a:latin typeface="+mj-lt"/>
              </a:rPr>
              <a:t>.Consumer</a:t>
            </a: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        {theme =&gt; (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              &lt;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UserContext</a:t>
            </a:r>
            <a:r>
              <a:rPr lang="en-US" altLang="zh-TW" sz="1400" dirty="0" err="1">
                <a:solidFill>
                  <a:schemeClr val="tx1"/>
                </a:solidFill>
                <a:latin typeface="+mj-lt"/>
              </a:rPr>
              <a:t>.Consumer</a:t>
            </a: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                 {user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                     &lt;</a:t>
            </a:r>
            <a:r>
              <a:rPr lang="en-US" altLang="zh-TW" sz="1400" dirty="0" err="1">
                <a:solidFill>
                  <a:schemeClr val="tx1"/>
                </a:solidFill>
                <a:latin typeface="+mj-lt"/>
              </a:rPr>
              <a:t>ProfilePage</a:t>
            </a: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 user= {user} theme = {theme} /&gt;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             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               &lt;/</a:t>
            </a:r>
            <a:r>
              <a:rPr lang="en-US" altLang="zh-TW" sz="1400" dirty="0" err="1">
                <a:solidFill>
                  <a:schemeClr val="tx1"/>
                </a:solidFill>
                <a:latin typeface="+mj-lt"/>
              </a:rPr>
              <a:t>UserContext.Consumer</a:t>
            </a: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     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      &lt;/</a:t>
            </a:r>
            <a:r>
              <a:rPr lang="en-US" altLang="zh-TW" sz="1400" dirty="0" err="1">
                <a:solidFill>
                  <a:schemeClr val="tx1"/>
                </a:solidFill>
                <a:latin typeface="+mj-lt"/>
              </a:rPr>
              <a:t>ThemeContext.Consumer</a:t>
            </a: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}</a:t>
            </a:r>
          </a:p>
        </p:txBody>
      </p:sp>
    </p:spTree>
    <p:extLst>
      <p:ext uri="{BB962C8B-B14F-4D97-AF65-F5344CB8AC3E}">
        <p14:creationId xmlns:p14="http://schemas.microsoft.com/office/powerpoint/2010/main" val="420856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 Context 3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5790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discussed how to make use of the context API to pass data through the component tree.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have Passed the username from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AppComponent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read value from Component F as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CAA40D-461A-4D1B-80C2-6C413AA991EA}"/>
              </a:ext>
            </a:extLst>
          </p:cNvPr>
          <p:cNvSpPr/>
          <p:nvPr/>
        </p:nvSpPr>
        <p:spPr>
          <a:xfrm>
            <a:off x="3203848" y="2996952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2CECEE-56B4-4DC9-B0C0-A2475F1C4073}"/>
              </a:ext>
            </a:extLst>
          </p:cNvPr>
          <p:cNvSpPr/>
          <p:nvPr/>
        </p:nvSpPr>
        <p:spPr>
          <a:xfrm>
            <a:off x="3115287" y="3949871"/>
            <a:ext cx="453225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BC840D-CB30-491A-93AE-546B0FDF9CF1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5400000">
            <a:off x="3426485" y="3344415"/>
            <a:ext cx="520871" cy="690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B5E86AA-6CD0-4606-A854-EC910D547DCF}"/>
              </a:ext>
            </a:extLst>
          </p:cNvPr>
          <p:cNvSpPr/>
          <p:nvPr/>
        </p:nvSpPr>
        <p:spPr>
          <a:xfrm>
            <a:off x="3790502" y="3959464"/>
            <a:ext cx="453225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33C100D-77C3-4457-97F2-747BF48C2EC1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 rot="5400000">
            <a:off x="3759296" y="3686820"/>
            <a:ext cx="530464" cy="14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7FFE257-612A-412A-83FC-0A9843316AFC}"/>
              </a:ext>
            </a:extLst>
          </p:cNvPr>
          <p:cNvSpPr/>
          <p:nvPr/>
        </p:nvSpPr>
        <p:spPr>
          <a:xfrm>
            <a:off x="4497917" y="3933056"/>
            <a:ext cx="430986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B8015FC-AAF2-408A-836D-DA8BE2901AA0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 rot="16200000" flipH="1">
            <a:off x="4120647" y="3340293"/>
            <a:ext cx="504056" cy="681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8174E95-B79E-447B-9CD0-12A6EDD05393}"/>
              </a:ext>
            </a:extLst>
          </p:cNvPr>
          <p:cNvSpPr/>
          <p:nvPr/>
        </p:nvSpPr>
        <p:spPr>
          <a:xfrm>
            <a:off x="3797915" y="4542063"/>
            <a:ext cx="453225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6DC219-EE54-4BC6-AFEB-8FD0E2D6976D}"/>
              </a:ext>
            </a:extLst>
          </p:cNvPr>
          <p:cNvSpPr/>
          <p:nvPr/>
        </p:nvSpPr>
        <p:spPr>
          <a:xfrm>
            <a:off x="4497917" y="4509120"/>
            <a:ext cx="453225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B89379-B441-4536-9FCA-D276B19A661C}"/>
              </a:ext>
            </a:extLst>
          </p:cNvPr>
          <p:cNvSpPr/>
          <p:nvPr/>
        </p:nvSpPr>
        <p:spPr>
          <a:xfrm>
            <a:off x="4497917" y="5085184"/>
            <a:ext cx="453225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5433448-B505-4B7A-8042-F4D6B5B9F27D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rot="16200000" flipH="1">
            <a:off x="3931645" y="4449179"/>
            <a:ext cx="178353" cy="7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1CA6787-2A9E-4B3C-A1CA-A4C1A9B06063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rot="16200000" flipH="1">
            <a:off x="4633061" y="4417651"/>
            <a:ext cx="171818" cy="11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EF21853-4375-437A-8C99-513C7EEC351C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5400000">
            <a:off x="4638621" y="4999275"/>
            <a:ext cx="17181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2B61C8D-273C-407A-B04C-FACFE1043CED}"/>
              </a:ext>
            </a:extLst>
          </p:cNvPr>
          <p:cNvSpPr/>
          <p:nvPr/>
        </p:nvSpPr>
        <p:spPr>
          <a:xfrm>
            <a:off x="4955344" y="3091146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3D4996-6C7F-4D68-86BC-E3B39D99819D}"/>
              </a:ext>
            </a:extLst>
          </p:cNvPr>
          <p:cNvSpPr/>
          <p:nvPr/>
        </p:nvSpPr>
        <p:spPr>
          <a:xfrm>
            <a:off x="5076056" y="495715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1042545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40.3 Summary of Context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0588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40.3 Summary of Context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11521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Context 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discussed two points in this discussion: the default value and context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Now, we understand how Context API work in React.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005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40.4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9710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40.4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352928" cy="22322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1. What is default value and context value?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can set a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default value 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to your context.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If there is no matching provider in the component tree, the default Value will be displayed. If there is provider in the component tree, the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provide value 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will replace the default value.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884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 Context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33123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this discussion, we have two more points in the context API.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first point is that you can set a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default value 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to your context.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If there is no matching provider in the component tree, the default Value will be displayed. If there is provider in the component tree, the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provide value 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will replace the default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second point is the context type property.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already implemented the component F to read data and render data.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will add the read data from component E using context type property and render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40.1 Create Context with Default Value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880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40.1 Create Context with Default Value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Context with Default Value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default value is set while creating the context. It is passed as an argument to the create context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Now, in the userContext.js, we will add string (‘</a:t>
            </a:r>
            <a:r>
              <a:rPr lang="en-US" altLang="zh-TW" sz="1800" dirty="0" err="1">
                <a:solidFill>
                  <a:schemeClr val="tx1"/>
                </a:solidFill>
              </a:rPr>
              <a:t>Hanping</a:t>
            </a:r>
            <a:r>
              <a:rPr lang="en-US" altLang="zh-TW" sz="1800" dirty="0">
                <a:solidFill>
                  <a:schemeClr val="tx1"/>
                </a:solidFill>
              </a:rPr>
              <a:t> Corp’) as the default value.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24E2EA-B48E-4037-92E4-7734298A8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3034908"/>
            <a:ext cx="4752975" cy="1847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4903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5AE98D3-D7EB-49D7-8EDD-5B9AC7351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04243"/>
            <a:ext cx="4086888" cy="3451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40.1 Create Context with Default Value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5184576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Context with Default Value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App.js, comment out the provider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101524-7409-46E4-81A0-0D2385456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518" y="1163320"/>
            <a:ext cx="2520280" cy="23326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0F06CF-6774-4C2A-AA49-C62B44C55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300" y="3625135"/>
            <a:ext cx="4176464" cy="288161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6AB347-9E80-4D29-B230-87C7DA51F049}"/>
              </a:ext>
            </a:extLst>
          </p:cNvPr>
          <p:cNvSpPr/>
          <p:nvPr/>
        </p:nvSpPr>
        <p:spPr>
          <a:xfrm>
            <a:off x="5724128" y="4725144"/>
            <a:ext cx="108012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9270D8-DF99-40FF-800A-BBE4A399CE4F}"/>
              </a:ext>
            </a:extLst>
          </p:cNvPr>
          <p:cNvSpPr/>
          <p:nvPr/>
        </p:nvSpPr>
        <p:spPr>
          <a:xfrm>
            <a:off x="5682003" y="5443905"/>
            <a:ext cx="108012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54C26-266E-4235-BDE0-FBA94F7A654F}"/>
              </a:ext>
            </a:extLst>
          </p:cNvPr>
          <p:cNvSpPr/>
          <p:nvPr/>
        </p:nvSpPr>
        <p:spPr>
          <a:xfrm>
            <a:off x="1661197" y="4531243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B381FB-AA9B-4D25-B489-0B454145A0A6}"/>
              </a:ext>
            </a:extLst>
          </p:cNvPr>
          <p:cNvSpPr/>
          <p:nvPr/>
        </p:nvSpPr>
        <p:spPr>
          <a:xfrm>
            <a:off x="1567465" y="5414556"/>
            <a:ext cx="453225" cy="3008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C33C0D3-0FCB-4271-852C-EAA77D70651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1916052" y="4841318"/>
            <a:ext cx="451265" cy="6952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AD0AE-2435-4E43-9C33-360CBCA6D25E}"/>
              </a:ext>
            </a:extLst>
          </p:cNvPr>
          <p:cNvSpPr/>
          <p:nvPr/>
        </p:nvSpPr>
        <p:spPr>
          <a:xfrm>
            <a:off x="2255264" y="5414556"/>
            <a:ext cx="453225" cy="2503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040F8CD-BA23-4AF7-BBD2-54FFCBA5543F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5400000">
            <a:off x="2259951" y="5185217"/>
            <a:ext cx="451265" cy="7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74DF5FA-5C75-4176-A192-18F623453DC6}"/>
              </a:ext>
            </a:extLst>
          </p:cNvPr>
          <p:cNvSpPr/>
          <p:nvPr/>
        </p:nvSpPr>
        <p:spPr>
          <a:xfrm>
            <a:off x="2962679" y="5388148"/>
            <a:ext cx="430986" cy="2503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3BD3A2A-1582-477A-9715-9C975FC5C160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rot="16200000" flipH="1">
            <a:off x="2621302" y="4831277"/>
            <a:ext cx="424857" cy="6888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5166A55-C269-4C04-8752-106A54525E3D}"/>
              </a:ext>
            </a:extLst>
          </p:cNvPr>
          <p:cNvSpPr/>
          <p:nvPr/>
        </p:nvSpPr>
        <p:spPr>
          <a:xfrm>
            <a:off x="2262677" y="5843245"/>
            <a:ext cx="453225" cy="2500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A7C1B6-8B40-46D7-9475-101A651A2372}"/>
              </a:ext>
            </a:extLst>
          </p:cNvPr>
          <p:cNvSpPr/>
          <p:nvPr/>
        </p:nvSpPr>
        <p:spPr>
          <a:xfrm>
            <a:off x="2962679" y="5810302"/>
            <a:ext cx="453225" cy="2829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F5795D-B94E-46AA-8E9A-E6189ADAE5E1}"/>
              </a:ext>
            </a:extLst>
          </p:cNvPr>
          <p:cNvSpPr/>
          <p:nvPr/>
        </p:nvSpPr>
        <p:spPr>
          <a:xfrm>
            <a:off x="2962679" y="6386366"/>
            <a:ext cx="453225" cy="2109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EE363C5-2A92-486B-87EC-6A87E44ABA32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16200000" flipH="1">
            <a:off x="2396407" y="5750361"/>
            <a:ext cx="178353" cy="7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FA4EA0D-4D3F-4723-A461-BA87A88B9C45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16200000" flipH="1">
            <a:off x="3097823" y="5718833"/>
            <a:ext cx="171818" cy="11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63CCC46-E7CD-466F-AE4D-2B02E6EC89FA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rot="5400000">
            <a:off x="3042757" y="6239831"/>
            <a:ext cx="29307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AB03849-784D-4F95-9217-FD136FC58BBA}"/>
              </a:ext>
            </a:extLst>
          </p:cNvPr>
          <p:cNvSpPr/>
          <p:nvPr/>
        </p:nvSpPr>
        <p:spPr>
          <a:xfrm>
            <a:off x="3314454" y="4963634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79B6D6-A3CA-4F8B-98CD-79D1F895A1B3}"/>
              </a:ext>
            </a:extLst>
          </p:cNvPr>
          <p:cNvSpPr/>
          <p:nvPr/>
        </p:nvSpPr>
        <p:spPr>
          <a:xfrm>
            <a:off x="3424053" y="6118084"/>
            <a:ext cx="910704" cy="3004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6EA58A-50E2-4BCA-A637-67FA5DA113EA}"/>
              </a:ext>
            </a:extLst>
          </p:cNvPr>
          <p:cNvCxnSpPr>
            <a:cxnSpLocks/>
            <a:stCxn id="10" idx="1"/>
            <a:endCxn id="26" idx="0"/>
          </p:cNvCxnSpPr>
          <p:nvPr/>
        </p:nvCxnSpPr>
        <p:spPr>
          <a:xfrm flipH="1">
            <a:off x="3879405" y="4833156"/>
            <a:ext cx="1844723" cy="12849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937A4A-1F8B-4C90-A84B-923F37B69FF0}"/>
              </a:ext>
            </a:extLst>
          </p:cNvPr>
          <p:cNvCxnSpPr>
            <a:cxnSpLocks/>
            <a:stCxn id="11" idx="1"/>
            <a:endCxn id="26" idx="0"/>
          </p:cNvCxnSpPr>
          <p:nvPr/>
        </p:nvCxnSpPr>
        <p:spPr>
          <a:xfrm flipH="1">
            <a:off x="3879405" y="5551917"/>
            <a:ext cx="1802598" cy="5661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55A5709-AD7E-449A-9587-8CDD8B548EF6}"/>
              </a:ext>
            </a:extLst>
          </p:cNvPr>
          <p:cNvSpPr/>
          <p:nvPr/>
        </p:nvSpPr>
        <p:spPr>
          <a:xfrm>
            <a:off x="1401755" y="3933730"/>
            <a:ext cx="1991909" cy="1860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80D24B-42FE-4B32-B482-B741673926CE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3393664" y="4026734"/>
            <a:ext cx="2354421" cy="8222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6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40.1 Create Context with Default Value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Context with Default Value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Verify with the browser.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65D79-8847-4BDC-95DC-1FF10761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568464"/>
            <a:ext cx="4752975" cy="1419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3669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40.1 Create Context with Default Value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Context with Default Value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App.js, if I add provider back.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B06FC-266F-48E2-9972-363DD5741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109014"/>
            <a:ext cx="4610100" cy="4000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6195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40.1 Create Context with Default Value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656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Context with Default Value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Verify with the browser. You can see the ‘Peter’ is been displayed.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default value ‘</a:t>
            </a:r>
            <a:r>
              <a:rPr lang="en-US" altLang="zh-TW" sz="1800" dirty="0" err="1">
                <a:solidFill>
                  <a:schemeClr val="tx1"/>
                </a:solidFill>
              </a:rPr>
              <a:t>Hanping</a:t>
            </a:r>
            <a:r>
              <a:rPr lang="en-US" altLang="zh-TW" sz="1800" dirty="0">
                <a:solidFill>
                  <a:schemeClr val="tx1"/>
                </a:solidFill>
              </a:rPr>
              <a:t> Corp’ is displayed when there is no matching provider in the component tree.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B3363E-0EE9-4B5F-8DDB-B9ED5BE02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174399"/>
            <a:ext cx="4714875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5412FF-3DEB-4D4A-A992-4D6EDFADB116}"/>
              </a:ext>
            </a:extLst>
          </p:cNvPr>
          <p:cNvSpPr/>
          <p:nvPr/>
        </p:nvSpPr>
        <p:spPr>
          <a:xfrm>
            <a:off x="5417057" y="321297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4B162-7A1F-45A0-9121-FC0C1AD87C57}"/>
              </a:ext>
            </a:extLst>
          </p:cNvPr>
          <p:cNvSpPr/>
          <p:nvPr/>
        </p:nvSpPr>
        <p:spPr>
          <a:xfrm>
            <a:off x="5328496" y="4165895"/>
            <a:ext cx="453225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BF3925F-597B-44F1-A43F-8553B4C81D1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5639694" y="3560439"/>
            <a:ext cx="520871" cy="690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2483E0F-0AF3-4D28-9AA0-7814A0C71EC0}"/>
              </a:ext>
            </a:extLst>
          </p:cNvPr>
          <p:cNvSpPr/>
          <p:nvPr/>
        </p:nvSpPr>
        <p:spPr>
          <a:xfrm>
            <a:off x="6003711" y="4175488"/>
            <a:ext cx="453225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22F9719-FD68-43EE-B082-48994870383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5972505" y="3902844"/>
            <a:ext cx="530464" cy="14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9D7AA9-A624-4F57-B9F6-AC993979D0A0}"/>
              </a:ext>
            </a:extLst>
          </p:cNvPr>
          <p:cNvSpPr/>
          <p:nvPr/>
        </p:nvSpPr>
        <p:spPr>
          <a:xfrm>
            <a:off x="6711126" y="4149080"/>
            <a:ext cx="430986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3CB5272-7518-450C-A631-95A294AF71E7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16200000" flipH="1">
            <a:off x="6333856" y="3556317"/>
            <a:ext cx="504056" cy="681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301157D-6A3D-48BF-8562-A67AF695D33A}"/>
              </a:ext>
            </a:extLst>
          </p:cNvPr>
          <p:cNvSpPr/>
          <p:nvPr/>
        </p:nvSpPr>
        <p:spPr>
          <a:xfrm>
            <a:off x="6011124" y="4758087"/>
            <a:ext cx="453225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FCD8E-BFB2-4348-B3F3-307239FF8912}"/>
              </a:ext>
            </a:extLst>
          </p:cNvPr>
          <p:cNvSpPr/>
          <p:nvPr/>
        </p:nvSpPr>
        <p:spPr>
          <a:xfrm>
            <a:off x="6711126" y="4725144"/>
            <a:ext cx="453225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99314D-98D5-4E71-AD4B-10AED934F594}"/>
              </a:ext>
            </a:extLst>
          </p:cNvPr>
          <p:cNvSpPr/>
          <p:nvPr/>
        </p:nvSpPr>
        <p:spPr>
          <a:xfrm>
            <a:off x="6711126" y="5301208"/>
            <a:ext cx="453225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68B9DB3-865C-4CC0-BFD2-D777DAF320E5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16200000" flipH="1">
            <a:off x="6144854" y="4665203"/>
            <a:ext cx="178353" cy="7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0AC6BB6-7FFD-4A20-9269-F35B5EE172B6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rot="16200000" flipH="1">
            <a:off x="6846270" y="4633675"/>
            <a:ext cx="171818" cy="11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B550E1E-0597-47E2-88CE-A8FFFAC23E22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6851830" y="5215299"/>
            <a:ext cx="17181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5250D3E-68B1-4A7A-A6A1-9115394402FB}"/>
              </a:ext>
            </a:extLst>
          </p:cNvPr>
          <p:cNvSpPr/>
          <p:nvPr/>
        </p:nvSpPr>
        <p:spPr>
          <a:xfrm>
            <a:off x="7170752" y="3422800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9275DF-551B-4FC0-890E-73F96EDF24A0}"/>
              </a:ext>
            </a:extLst>
          </p:cNvPr>
          <p:cNvSpPr/>
          <p:nvPr/>
        </p:nvSpPr>
        <p:spPr>
          <a:xfrm>
            <a:off x="7218781" y="5071433"/>
            <a:ext cx="910704" cy="3004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406416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3765</TotalTime>
  <Words>1455</Words>
  <Application>Microsoft Office PowerPoint</Application>
  <PresentationFormat>On-screen Show (4:3)</PresentationFormat>
  <Paragraphs>209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佈景主題</vt:lpstr>
      <vt:lpstr>40 Context 3</vt:lpstr>
      <vt:lpstr>40 Context 3</vt:lpstr>
      <vt:lpstr>40 Context 3</vt:lpstr>
      <vt:lpstr>40.1 Create Context with Default Value</vt:lpstr>
      <vt:lpstr>40.1 Create Context with Default Value</vt:lpstr>
      <vt:lpstr>40.1 Create Context with Default Value</vt:lpstr>
      <vt:lpstr>40.1 Create Context with Default Value</vt:lpstr>
      <vt:lpstr>40.1 Create Context with Default Value</vt:lpstr>
      <vt:lpstr>40.1 Create Context with Default Value</vt:lpstr>
      <vt:lpstr>40.2 Context Type Property</vt:lpstr>
      <vt:lpstr>40.2 Context Type Property</vt:lpstr>
      <vt:lpstr>40.2 Context Type Property</vt:lpstr>
      <vt:lpstr>40.2 Context Type Property</vt:lpstr>
      <vt:lpstr>40.2 Context Type Property</vt:lpstr>
      <vt:lpstr>40.2 Context Type Property</vt:lpstr>
      <vt:lpstr>40.2 Context Type Property</vt:lpstr>
      <vt:lpstr>40.2 Context Type Property</vt:lpstr>
      <vt:lpstr>40.2 Context Type Property</vt:lpstr>
      <vt:lpstr>40.2 Context Type Property</vt:lpstr>
      <vt:lpstr>40.3 Summary of Context 3</vt:lpstr>
      <vt:lpstr>40.3 Summary of Context 3</vt:lpstr>
      <vt:lpstr>40.4 Quiz</vt:lpstr>
      <vt:lpstr>40.4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1256</cp:revision>
  <dcterms:created xsi:type="dcterms:W3CDTF">2018-09-28T16:40:41Z</dcterms:created>
  <dcterms:modified xsi:type="dcterms:W3CDTF">2020-06-30T03:36:03Z</dcterms:modified>
</cp:coreProperties>
</file>