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1" r:id="rId4"/>
    <p:sldId id="263" r:id="rId5"/>
    <p:sldId id="269" r:id="rId6"/>
    <p:sldId id="270" r:id="rId7"/>
    <p:sldId id="267" r:id="rId8"/>
    <p:sldId id="264" r:id="rId9"/>
    <p:sldId id="272" r:id="rId10"/>
    <p:sldId id="274" r:id="rId11"/>
    <p:sldId id="275" r:id="rId12"/>
    <p:sldId id="273" r:id="rId13"/>
    <p:sldId id="276" r:id="rId14"/>
    <p:sldId id="278" r:id="rId15"/>
    <p:sldId id="277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3lL8oyev9w&amp;list=PLC3y8-rFHvwgg3vaYJgHGnModB54rxOk3&amp;index=4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3lL8oyev9w&amp;list=PLC3y8-rFHvwgg3vaYJgHGnModB54rxOk3&amp;index=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with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47.2 Spread Operator for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21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2404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problem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 is not automatically merge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to do it manually. It is not difficult since we can use spread operator to manually merge.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8846-8F35-4F61-A74A-2ECD6BB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6" y="1362947"/>
            <a:ext cx="4614307" cy="3996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38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3628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Spread operator for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arrow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funcrion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first spread the name and then set the appropriate property. Spread the name and  overwrite the las name or first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(e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 …name,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</a:rPr>
              <a:t> = (e =&gt;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</a:rPr>
              <a:t> ({ …name, </a:t>
            </a:r>
            <a:r>
              <a:rPr lang="en-US" altLang="zh-TW" sz="1800" b="1" dirty="0" err="1">
                <a:solidFill>
                  <a:schemeClr val="tx1"/>
                </a:solidFill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</a:rPr>
              <a:t> })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8846-8F35-4F61-A74A-2ECD6BB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6" y="1362947"/>
            <a:ext cx="4614307" cy="39965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2B55FB-580F-4629-931A-B502C046C1C1}"/>
              </a:ext>
            </a:extLst>
          </p:cNvPr>
          <p:cNvSpPr/>
          <p:nvPr/>
        </p:nvSpPr>
        <p:spPr>
          <a:xfrm>
            <a:off x="5378247" y="2911394"/>
            <a:ext cx="3482106" cy="301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A15EC-D84A-4E90-A977-4EF8253EA4E5}"/>
              </a:ext>
            </a:extLst>
          </p:cNvPr>
          <p:cNvSpPr/>
          <p:nvPr/>
        </p:nvSpPr>
        <p:spPr>
          <a:xfrm>
            <a:off x="5379992" y="3837926"/>
            <a:ext cx="3482106" cy="301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EA5C94-F66F-44FA-B3CE-6D3F78B1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381125"/>
            <a:ext cx="475297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3628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Spread operator for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Using the spread operator,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name is updated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last name is also updated.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5FB-580F-4629-931A-B502C046C1C1}"/>
              </a:ext>
            </a:extLst>
          </p:cNvPr>
          <p:cNvSpPr/>
          <p:nvPr/>
        </p:nvSpPr>
        <p:spPr>
          <a:xfrm>
            <a:off x="5378247" y="2852936"/>
            <a:ext cx="348210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A15EC-D84A-4E90-A977-4EF8253EA4E5}"/>
              </a:ext>
            </a:extLst>
          </p:cNvPr>
          <p:cNvSpPr/>
          <p:nvPr/>
        </p:nvSpPr>
        <p:spPr>
          <a:xfrm>
            <a:off x="5379992" y="3837926"/>
            <a:ext cx="3482106" cy="527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FD835-50DF-48EF-92B5-14D7B2D84A09}"/>
              </a:ext>
            </a:extLst>
          </p:cNvPr>
          <p:cNvSpPr/>
          <p:nvPr/>
        </p:nvSpPr>
        <p:spPr>
          <a:xfrm>
            <a:off x="4572000" y="4810033"/>
            <a:ext cx="4464496" cy="666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229600" cy="1756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if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object will not automatically merge and update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have to manually it by yourself then pass the value to the setter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 the spread operator to spread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arrary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 and update the property, e.g., {e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…name,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)}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0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62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229600" cy="3052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How to set the variable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can setup variable by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Note: name is the object. How to set the object 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‘Peter’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Chen’ })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})}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2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228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discusses another example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use the object as the state variable of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Functional Component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HookCounterThree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4D068-81F1-42F2-89C3-7A5220B9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87076"/>
            <a:ext cx="4704184" cy="3873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HookCounterThree.js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Include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Hook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B62E9-56AF-4CF4-B96F-019A2B78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659E4D-1AD0-43A3-89A2-D01E0C537998}"/>
              </a:ext>
            </a:extLst>
          </p:cNvPr>
          <p:cNvSpPr/>
          <p:nvPr/>
        </p:nvSpPr>
        <p:spPr>
          <a:xfrm>
            <a:off x="4860032" y="1739383"/>
            <a:ext cx="3960440" cy="1774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72408" cy="4616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Keep in mind: a state variable can be a string, a number, Boolean, an object, or even an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use any of those types based on your requirement.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Right now, we have a variable called ‘name’ which is an object and a setter function called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update the corresponding state variables (name).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387DA-A0F3-454F-8777-6692D532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CB2CB9-F009-497C-B354-59C148789102}"/>
              </a:ext>
            </a:extLst>
          </p:cNvPr>
          <p:cNvSpPr/>
          <p:nvPr/>
        </p:nvSpPr>
        <p:spPr>
          <a:xfrm>
            <a:off x="5183560" y="2132856"/>
            <a:ext cx="36369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72408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Define a render()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Basically, we have two input fields: one for first Name, and one for last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create a &lt;form&gt; which includes two input fields. Below the input fields, we simply display the first name and last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Input have value = 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name.firstName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})}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A6837-0BFE-4C33-9EE5-1179E4FB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215E73-35F0-4126-A398-42B4B898B114}"/>
              </a:ext>
            </a:extLst>
          </p:cNvPr>
          <p:cNvSpPr/>
          <p:nvPr/>
        </p:nvSpPr>
        <p:spPr>
          <a:xfrm>
            <a:off x="5868144" y="2636912"/>
            <a:ext cx="280831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one problem: When we change the text field and type, the previous display is automatically clear.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B3391-57CA-454E-B4EA-A284DE8C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995460"/>
            <a:ext cx="4781550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F035A0-EA7E-4F8A-8622-D67810CE4755}"/>
              </a:ext>
            </a:extLst>
          </p:cNvPr>
          <p:cNvSpPr/>
          <p:nvPr/>
        </p:nvSpPr>
        <p:spPr>
          <a:xfrm>
            <a:off x="5364088" y="4437112"/>
            <a:ext cx="1189112" cy="373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47.1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47.1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1148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&lt;h2&gt;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JSON.stringify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(name)&lt;/h2&gt;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BCF-6590-4E97-83BF-5F5CE29E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80" y="1364209"/>
            <a:ext cx="3769520" cy="459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E91E44-9D12-454C-A700-D356CDBBB84B}"/>
              </a:ext>
            </a:extLst>
          </p:cNvPr>
          <p:cNvSpPr/>
          <p:nvPr/>
        </p:nvSpPr>
        <p:spPr>
          <a:xfrm>
            <a:off x="5868144" y="4941168"/>
            <a:ext cx="28186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A1B959-58A6-4F8D-9F73-86B6F2B1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35" y="1343025"/>
            <a:ext cx="4781550" cy="417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47.1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322712" cy="1900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JSON.stringify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Display the first name and last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However, when you typing in, only last name or first name is kept.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91E44-9D12-454C-A700-D356CDBBB84B}"/>
              </a:ext>
            </a:extLst>
          </p:cNvPr>
          <p:cNvSpPr/>
          <p:nvPr/>
        </p:nvSpPr>
        <p:spPr>
          <a:xfrm>
            <a:off x="4572000" y="4797151"/>
            <a:ext cx="4114800" cy="717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916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47 useState with Object</vt:lpstr>
      <vt:lpstr>47 useState with Object</vt:lpstr>
      <vt:lpstr>47 useState with Object</vt:lpstr>
      <vt:lpstr>47 useState with Object</vt:lpstr>
      <vt:lpstr>47 useState with Object</vt:lpstr>
      <vt:lpstr>47 useState with Object</vt:lpstr>
      <vt:lpstr>47.1 useState Object</vt:lpstr>
      <vt:lpstr>47.1 useState Object</vt:lpstr>
      <vt:lpstr>47.1 useState Object</vt:lpstr>
      <vt:lpstr>47.2 Spread Operator for Object</vt:lpstr>
      <vt:lpstr>47.2 Spread Operator for Object</vt:lpstr>
      <vt:lpstr>47.2 Spread Operator for Object</vt:lpstr>
      <vt:lpstr>47.2 Spread Operator for Object</vt:lpstr>
      <vt:lpstr>47.2 Summary of useState Object</vt:lpstr>
      <vt:lpstr>47.3 Quiz</vt:lpstr>
      <vt:lpstr>47.3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1140</cp:revision>
  <dcterms:created xsi:type="dcterms:W3CDTF">2018-09-28T16:40:41Z</dcterms:created>
  <dcterms:modified xsi:type="dcterms:W3CDTF">2020-06-30T04:16:57Z</dcterms:modified>
</cp:coreProperties>
</file>