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0" d="100"/>
          <a:sy n="100" d="100"/>
        </p:scale>
        <p:origin x="28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VWpBtRjkCk&amp;list=PLC3y8-rFHvwgg3vaYJgHGnModB54rxOk3&amp;index=1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VWpBtRjkCk&amp;list=PLC3y8-rFHvwgg3vaYJgHGnModB54rxOk3&amp;index=1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WpBtRjkCk&amp;list=PLC3y8-rFHvwgg3vaYJgHGnModB54rxOk3&amp;index=1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VWpBtRjkCk&amp;list=PLC3y8-rFHvwgg3vaYJgHGnModB54rxOk3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WpBtRjkCk&amp;list=PLC3y8-rFHvwgg3vaYJgHGnModB54rxOk3&amp;index=1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Bind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Bind ‘this’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064896" cy="165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console, as you can see ‘this’ keyword is no longer undefined anymore.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EventHandler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will update the message and call render() display the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method works for small application, for large application, the component contain nested children, this binding approach can cause application troublesome.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5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Bind by Arrow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3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BDEEBC-77DE-4321-925C-70CB512F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44" y="2374456"/>
            <a:ext cx="3905853" cy="31558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39DBE-E09D-4C06-8B49-130CA28F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97393"/>
            <a:ext cx="4464496" cy="3801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Bind by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18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second approach is to arrow function in the render method instead of Event Handler.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2195736" y="5250080"/>
            <a:ext cx="1296144" cy="309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7092280" y="5085184"/>
            <a:ext cx="1767317" cy="410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491880" y="5290333"/>
            <a:ext cx="3600400" cy="1147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9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Bind by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18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arrow function approach also have the performance issue.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6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57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830835-8224-4430-B33B-74E6CE15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85" y="2771640"/>
            <a:ext cx="3973494" cy="32129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D8A76-24FE-40AD-998E-6DABEBB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46639"/>
            <a:ext cx="3749322" cy="35604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25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third approach is official approach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bind the event handler in the constructor instead of binding in the render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constructor, we add “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this.EventHandler.bind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(this)”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1290837" y="5517236"/>
            <a:ext cx="2181027" cy="288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6633932" y="5517236"/>
            <a:ext cx="1767317" cy="410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471864" y="5661250"/>
            <a:ext cx="3162068" cy="61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347F7-81F6-4AF8-829A-87ED6E8F6B7A}"/>
              </a:ext>
            </a:extLst>
          </p:cNvPr>
          <p:cNvSpPr/>
          <p:nvPr/>
        </p:nvSpPr>
        <p:spPr>
          <a:xfrm>
            <a:off x="951585" y="3798250"/>
            <a:ext cx="2181027" cy="288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Bind ‘this’ in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Because the constructor just called once, bind ‘this’ in the constructor is the best approach for ‘this’ event binding.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3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Use Arrow Function in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390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Use Arrow Function in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fourth way is to bind the ‘this’ by the arrow function in the class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change the way in the method of class into the class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comment out the binding in the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Add the Arrow instead of traditional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0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0CC1E9-3F86-4CE4-A131-B33724A4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18551"/>
            <a:ext cx="4125734" cy="45377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Use Arrow Function in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377BC-459A-47F9-A58C-A2886FD76DB8}"/>
              </a:ext>
            </a:extLst>
          </p:cNvPr>
          <p:cNvSpPr/>
          <p:nvPr/>
        </p:nvSpPr>
        <p:spPr>
          <a:xfrm>
            <a:off x="827584" y="4005064"/>
            <a:ext cx="147518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0D2E0-CCBE-4BCD-99B5-C5ACB23775BF}"/>
              </a:ext>
            </a:extLst>
          </p:cNvPr>
          <p:cNvSpPr/>
          <p:nvPr/>
        </p:nvSpPr>
        <p:spPr>
          <a:xfrm>
            <a:off x="1270271" y="5576390"/>
            <a:ext cx="2520280" cy="249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F5DD58-5B60-4D28-8054-B0CAC5EE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533" y="1818551"/>
            <a:ext cx="4112267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10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736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how to bind event handler in React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reason to bind event handler?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the ‘this’ keyword works for JavaScript, ‘this’ keyword is not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why event handling is required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understand how ‘this’ keyword works in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we create components/EventBind.js.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EventBind.js,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tytpe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React Class Component with ES7e.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Remove the name ‘export’ in front of ‘export 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Summary of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83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14.5 Summary of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4248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Approach 1: D not use for performance reason.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1) Use </a:t>
            </a:r>
            <a:r>
              <a:rPr lang="en-US" altLang="zh-TW" sz="1600" dirty="0">
                <a:solidFill>
                  <a:schemeClr val="tx1"/>
                </a:solidFill>
              </a:rPr>
              <a:t>Regular Event Handler Function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2) bind ‘this’ and Regular Event Handler Function in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Approach 2: Easiest way but same as the first approach do</a:t>
            </a:r>
            <a:r>
              <a:rPr lang="en-US" altLang="zh-TW" sz="1600" dirty="0">
                <a:solidFill>
                  <a:schemeClr val="tx1"/>
                </a:solidFill>
              </a:rPr>
              <a:t> not use for performance reason.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1) Use Regular Event Handler Function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2) Arrow Function to bind Regular Event Handler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Approach 3: </a:t>
            </a:r>
            <a:r>
              <a:rPr lang="en-US" altLang="zh-TW" sz="1600" b="1" dirty="0">
                <a:solidFill>
                  <a:srgbClr val="C00000"/>
                </a:solidFill>
              </a:rPr>
              <a:t>Recommend by React Documentation for large application. This is the best option</a:t>
            </a: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1) Use </a:t>
            </a:r>
            <a:r>
              <a:rPr lang="en-US" altLang="zh-TW" sz="1600" b="1" dirty="0">
                <a:solidFill>
                  <a:srgbClr val="C00000"/>
                </a:solidFill>
              </a:rPr>
              <a:t>Regular Event Handler Function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2) Bind ‘this’ in constructor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Approach 4: </a:t>
            </a:r>
            <a:r>
              <a:rPr lang="en-US" altLang="zh-TW" sz="1600" b="1" dirty="0">
                <a:solidFill>
                  <a:schemeClr val="tx1"/>
                </a:solidFill>
              </a:rPr>
              <a:t>Recommend by React Documentation but still in experiment for performance.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Use Arrow Event Handler Function event handler in class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with Arrow Event Handler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6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2241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the reason to bind event handler?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the ‘this’ keyword works for JavaScript, ‘this’ keyword is not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need to bind the event for React.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4104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Give the example to bind the event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super (props)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message: “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abc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EventHandler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()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 { message: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cde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”}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return 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this.EventHandler.bind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(this)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4104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Give example of arrow function for event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super (props)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message: “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abc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EventHandler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= () =&gt;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 { message: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cde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”}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return 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this.EventHandler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10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87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how to bind event handler in React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reason to bind event handler?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the ‘this’ keyword works for JavaScript, ‘this’ keyword is not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why event handling is required for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understand how ‘this’ keyword works in JavaScript.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816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04B83-5CA8-448D-837C-EF40148A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2" y="4087622"/>
            <a:ext cx="3081176" cy="24041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8CE98-441C-410E-858D-5018FC0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801977"/>
            <a:ext cx="3466728" cy="457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B0502AF-9C64-49D3-8878-66D8EF31E821}"/>
              </a:ext>
            </a:extLst>
          </p:cNvPr>
          <p:cNvSpPr txBox="1">
            <a:spLocks/>
          </p:cNvSpPr>
          <p:nvPr/>
        </p:nvSpPr>
        <p:spPr>
          <a:xfrm>
            <a:off x="467544" y="1791605"/>
            <a:ext cx="4605542" cy="21727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we create components/EventBind.js.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EventBind.js,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tytpe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React Class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Component with ES7.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&lt;button&gt;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Remove the name ‘export’ in front of ‘export 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App.js, import “EventBind.js” and add component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the constructor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message: ‘Hello’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&lt;p&gt;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&lt;/p&gt;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8E3431-63BE-4D34-ACD5-41A5532D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8758"/>
            <a:ext cx="3313187" cy="36437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6368A-64A3-4D93-9FA5-AEC84AFE5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30" y="2750251"/>
            <a:ext cx="3775361" cy="29523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204321-D756-4EA6-A939-EB0AC6EF970F}"/>
              </a:ext>
            </a:extLst>
          </p:cNvPr>
          <p:cNvSpPr/>
          <p:nvPr/>
        </p:nvSpPr>
        <p:spPr>
          <a:xfrm>
            <a:off x="1259632" y="3861048"/>
            <a:ext cx="2510755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C91F1-0EF3-419D-9B90-D43C94DBE568}"/>
              </a:ext>
            </a:extLst>
          </p:cNvPr>
          <p:cNvSpPr/>
          <p:nvPr/>
        </p:nvSpPr>
        <p:spPr>
          <a:xfrm>
            <a:off x="5704235" y="3688055"/>
            <a:ext cx="739974" cy="538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E23E0-DD26-47DA-8EA6-B3470FCC912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70387" y="3957236"/>
            <a:ext cx="1933848" cy="659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8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1156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change the message to ‘Good Bye’ when user click the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EventBind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attribute, then we pass { Event Handler 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to change the state message. We got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undefined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A4D36-FE48-4467-A161-00C1A630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74498"/>
            <a:ext cx="3916288" cy="35580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2545F-9241-447B-90BC-C963D618D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51" y="2617817"/>
            <a:ext cx="4069239" cy="41427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05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Bind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980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Comment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()’ and add ‘console.log(this)’.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see ‘this’ is undefined. The JavaScript cannot see ‘this’ keyword.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76CE9-84F4-437C-A390-73B21618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323" y="2528064"/>
            <a:ext cx="4534117" cy="26322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2165FC-1B94-46C3-8B47-BFDA2BE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92896"/>
            <a:ext cx="3456384" cy="32555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B2593E-5B32-44FE-96AF-0790F63031D1}"/>
              </a:ext>
            </a:extLst>
          </p:cNvPr>
          <p:cNvSpPr/>
          <p:nvPr/>
        </p:nvSpPr>
        <p:spPr>
          <a:xfrm>
            <a:off x="1043608" y="4182857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B1B2E-BE7E-4A38-AD97-A429FE09CBEF}"/>
              </a:ext>
            </a:extLst>
          </p:cNvPr>
          <p:cNvSpPr/>
          <p:nvPr/>
        </p:nvSpPr>
        <p:spPr>
          <a:xfrm>
            <a:off x="6395864" y="4872271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2FB62F-F4F4-46EA-B3A5-20DD2E00B86F}"/>
              </a:ext>
            </a:extLst>
          </p:cNvPr>
          <p:cNvCxnSpPr>
            <a:endCxn id="12" idx="1"/>
          </p:cNvCxnSpPr>
          <p:nvPr/>
        </p:nvCxnSpPr>
        <p:spPr>
          <a:xfrm>
            <a:off x="2267744" y="4326873"/>
            <a:ext cx="4128120" cy="6894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Bind ‘this’ Keyword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9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502472C-B1DB-4248-AFF4-2E0BA86B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74" y="3109101"/>
            <a:ext cx="3892466" cy="31804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Bind ‘this’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064896" cy="1505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Bind Event Handler: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There are a number of ways to bind the event handler. We will go over all of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first way is to use keyword ‘bind’ to bind the event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&lt;button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this.EventHandler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.bind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(this)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BindClick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can the ‘this’ object is print in the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https://www.youtube.com/watch?v=kVWpBtRjkCk&amp;list=PLC3y8-rFHvwgg3vaYJgHGnModB54rxOk3&amp;index=14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8A40A-E58A-4C18-9638-F345FD9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939875"/>
            <a:ext cx="4032518" cy="3432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0F6885-7BE7-4AC5-BADB-15E8B7B88101}"/>
              </a:ext>
            </a:extLst>
          </p:cNvPr>
          <p:cNvSpPr/>
          <p:nvPr/>
        </p:nvSpPr>
        <p:spPr>
          <a:xfrm>
            <a:off x="2915816" y="5416855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D4163-E4B4-4D04-B1DB-85AB9DEA4B94}"/>
              </a:ext>
            </a:extLst>
          </p:cNvPr>
          <p:cNvSpPr/>
          <p:nvPr/>
        </p:nvSpPr>
        <p:spPr>
          <a:xfrm>
            <a:off x="6800284" y="5301208"/>
            <a:ext cx="1732156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1815B-9B53-4365-8DDC-86879332E6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635896" y="5560871"/>
            <a:ext cx="3164388" cy="1363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2D0D8-CA88-4018-8C47-7C35EFA15045}"/>
              </a:ext>
            </a:extLst>
          </p:cNvPr>
          <p:cNvSpPr/>
          <p:nvPr/>
        </p:nvSpPr>
        <p:spPr>
          <a:xfrm>
            <a:off x="1163960" y="4783554"/>
            <a:ext cx="815752" cy="2296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7AFA6E-19E3-432A-AD83-3B202CA3EA1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979712" y="4898365"/>
            <a:ext cx="4820572" cy="7988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6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1597</Words>
  <Application>Microsoft Office PowerPoint</Application>
  <PresentationFormat>On-screen Show (4:3)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14 Bind Event Handler</vt:lpstr>
      <vt:lpstr>14 Bind Event Handler</vt:lpstr>
      <vt:lpstr>14 Bind Event Handler</vt:lpstr>
      <vt:lpstr>14 Bind Event Handler</vt:lpstr>
      <vt:lpstr>14 Bind Event Handler</vt:lpstr>
      <vt:lpstr>14 Bind Event Handler</vt:lpstr>
      <vt:lpstr>14 Bind Event Handler</vt:lpstr>
      <vt:lpstr>14.1 Bind ‘this’ Keyword</vt:lpstr>
      <vt:lpstr>14.1 Bind ‘this’ Keyword</vt:lpstr>
      <vt:lpstr>14.1 Bind ‘this’ Keyword</vt:lpstr>
      <vt:lpstr>14.2 Bind by Arrow Function</vt:lpstr>
      <vt:lpstr>14.2 Bind by Arrow Function</vt:lpstr>
      <vt:lpstr>14.2 Bind by Arrow Function</vt:lpstr>
      <vt:lpstr>14.3 Bind ‘this’ in Constructor</vt:lpstr>
      <vt:lpstr>14.3 Bind ‘this’ in Constructor</vt:lpstr>
      <vt:lpstr>14.3 Bind ‘this’ in Constructor</vt:lpstr>
      <vt:lpstr>14.4 Use Arrow Function in Class</vt:lpstr>
      <vt:lpstr>14.4 Use Arrow Function in Class</vt:lpstr>
      <vt:lpstr>14.4 Use Arrow Function in Class</vt:lpstr>
      <vt:lpstr>14.5 Summary of Event Handler</vt:lpstr>
      <vt:lpstr>14.5 Summary of Event Handler</vt:lpstr>
      <vt:lpstr>14.6 Quiz</vt:lpstr>
      <vt:lpstr>14.6 Quiz</vt:lpstr>
      <vt:lpstr>14.6 Quiz</vt:lpstr>
      <vt:lpstr>14.6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1553</cp:revision>
  <dcterms:created xsi:type="dcterms:W3CDTF">2018-09-28T16:40:41Z</dcterms:created>
  <dcterms:modified xsi:type="dcterms:W3CDTF">2020-06-29T01:47:02Z</dcterms:modified>
</cp:coreProperties>
</file>