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82" d="100"/>
          <a:sy n="82" d="100"/>
        </p:scale>
        <p:origin x="69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VIiLJL0H4Y&amp;list=PLC3y8-rFHvwgg3vaYJgHGnModB54rxOk3&amp;index=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Folder Structure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219256" cy="15121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Index.js: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In idex.js, we specify the root component which is App Component and DOM element which will be controlled by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DOM element in our example is an element with an ID of root.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3C3557-58E4-41E2-A3AD-108F2F52F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535" y="3030385"/>
            <a:ext cx="5034492" cy="33218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727D89-7ABA-46E1-BABE-AB9E14A13B65}"/>
              </a:ext>
            </a:extLst>
          </p:cNvPr>
          <p:cNvSpPr/>
          <p:nvPr/>
        </p:nvSpPr>
        <p:spPr>
          <a:xfrm>
            <a:off x="4283968" y="4869160"/>
            <a:ext cx="201622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26C19E15-258E-419D-AAC9-CD9AE969CF09}"/>
              </a:ext>
            </a:extLst>
          </p:cNvPr>
          <p:cNvSpPr txBox="1">
            <a:spLocks/>
          </p:cNvSpPr>
          <p:nvPr/>
        </p:nvSpPr>
        <p:spPr>
          <a:xfrm>
            <a:off x="499973" y="3003751"/>
            <a:ext cx="2991907" cy="151216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This root is the element in our index.html.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call this div element as root DOM node because everything inside root will be controlled by React.</a:t>
            </a:r>
          </a:p>
        </p:txBody>
      </p:sp>
    </p:spTree>
    <p:extLst>
      <p:ext uri="{BB962C8B-B14F-4D97-AF65-F5344CB8AC3E}">
        <p14:creationId xmlns:p14="http://schemas.microsoft.com/office/powerpoint/2010/main" val="1337892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53DA6FF-8E0E-4738-A586-0D07673E4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534117"/>
            <a:ext cx="3738736" cy="39582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219256" cy="11933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App.js: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For the hello world application, the App Component is rendered inside the root DOM node that bring us the App component which is present in App.js.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EC00AAE1-511D-48FF-8F51-5C1D9063CE2F}"/>
              </a:ext>
            </a:extLst>
          </p:cNvPr>
          <p:cNvSpPr txBox="1">
            <a:spLocks/>
          </p:cNvSpPr>
          <p:nvPr/>
        </p:nvSpPr>
        <p:spPr>
          <a:xfrm>
            <a:off x="470956" y="2711565"/>
            <a:ext cx="4157028" cy="244562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This is the file we edited in the previous discussion and is responsible for HTML displayed in the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other words, the App Component represents the view which we see in the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addition to App.js, create-react-app also generate CSS file  for styling and App.test.js for unit test. </a:t>
            </a:r>
            <a:endParaRPr lang="en-US" altLang="zh-TW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66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5184576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App.css: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CSS file contains the classes which are applied in the App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069529-F03B-4251-87E5-3DB549093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139166"/>
            <a:ext cx="3157625" cy="53845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215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7776864" cy="9251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App.test.js: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App.test.js contains simple test case.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08CB97-4AD5-4820-9D02-2EA1B319F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443400"/>
            <a:ext cx="4229100" cy="2247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9227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7776864" cy="9251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Index.css: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We also have index.css file to apply style of body tag.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CB3384-DC19-4216-B440-1BDE19FD2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2444253"/>
            <a:ext cx="6696075" cy="2943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4627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7776864" cy="9251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</a:rPr>
              <a:t>Logo.svg</a:t>
            </a:r>
            <a:r>
              <a:rPr lang="en-US" altLang="zh-TW" sz="1600" b="1" dirty="0">
                <a:solidFill>
                  <a:schemeClr val="tx1"/>
                </a:solidFill>
              </a:rPr>
              <a:t>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</a:t>
            </a:r>
            <a:r>
              <a:rPr lang="en-US" altLang="zh-TW" sz="1600" b="1" dirty="0" err="1">
                <a:solidFill>
                  <a:schemeClr val="tx1"/>
                </a:solidFill>
              </a:rPr>
              <a:t>logo.svg</a:t>
            </a:r>
            <a:r>
              <a:rPr lang="en-US" altLang="zh-TW" sz="1600" b="1" dirty="0">
                <a:solidFill>
                  <a:schemeClr val="tx1"/>
                </a:solidFill>
              </a:rPr>
              <a:t> which is referenced in the App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C7B1E8-9C20-40BB-A313-5A6635FEE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682" y="3035829"/>
            <a:ext cx="5962650" cy="1819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5465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9251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serviceWorker.js: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</a:rPr>
              <a:t>serviceWorker</a:t>
            </a:r>
            <a:r>
              <a:rPr lang="en-US" altLang="zh-TW" sz="1600" b="1" dirty="0">
                <a:solidFill>
                  <a:schemeClr val="tx1"/>
                </a:solidFill>
              </a:rPr>
              <a:t> concerns with progressive web app and can be ignored.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BADC1-44DD-4068-B2B7-9F7AC1D6A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377094"/>
            <a:ext cx="5761112" cy="40696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8023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23762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above is the folder structure of a React application created by create-react-app.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When you run the command “</a:t>
            </a:r>
            <a:r>
              <a:rPr lang="en-US" altLang="zh-TW" sz="1600" b="1" dirty="0" err="1">
                <a:solidFill>
                  <a:schemeClr val="tx1"/>
                </a:solidFill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</a:rPr>
              <a:t> start”, the index.html is served in the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index.html contains the root DOM node.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Next, the control enter the index.js React DOM.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When there is the App component on the root DOM node, the App component contains the HTML which is ultimately displayed in the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Now, we will focus on ‘Component’ for React.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062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3431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5E4652-A16E-4869-8045-A95049813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838788"/>
            <a:ext cx="2628900" cy="4667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4752528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Start with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package.json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This file contains the dependencies and script required for the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You can see the react version 16.13 and that is listed as the dependencies.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also have scripts that run the application, build application, or even run tests.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DD5009-8948-4786-BFD5-D2CF4DBDA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340768"/>
            <a:ext cx="3319732" cy="53023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5366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5328592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Now based on whether you have just </a:t>
            </a:r>
            <a:r>
              <a:rPr lang="en-US" altLang="zh-TW" sz="1600" b="1" dirty="0" err="1">
                <a:solidFill>
                  <a:schemeClr val="tx1"/>
                </a:solidFill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</a:rPr>
              <a:t> or yarn as a package manager, you are going to see yarn-</a:t>
            </a:r>
            <a:r>
              <a:rPr lang="en-US" altLang="zh-TW" sz="1600" b="1" dirty="0" err="1">
                <a:solidFill>
                  <a:schemeClr val="tx1"/>
                </a:solidFill>
              </a:rPr>
              <a:t>lock.json</a:t>
            </a:r>
            <a:r>
              <a:rPr lang="en-US" altLang="zh-TW" sz="1600" b="1" dirty="0">
                <a:solidFill>
                  <a:schemeClr val="tx1"/>
                </a:solidFill>
              </a:rPr>
              <a:t> or package-</a:t>
            </a:r>
            <a:r>
              <a:rPr lang="en-US" altLang="zh-TW" sz="1600" b="1" dirty="0" err="1">
                <a:solidFill>
                  <a:schemeClr val="tx1"/>
                </a:solidFill>
              </a:rPr>
              <a:t>lock.json</a:t>
            </a:r>
            <a:r>
              <a:rPr lang="en-US" altLang="zh-TW" sz="1600" b="1" dirty="0">
                <a:solidFill>
                  <a:schemeClr val="tx1"/>
                </a:solidFill>
              </a:rPr>
              <a:t> file. These simply ensure consistent installation of your dependencies and you do not really have to worry about them.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We also have .</a:t>
            </a:r>
            <a:r>
              <a:rPr lang="en-US" altLang="zh-TW" sz="1600" b="1" dirty="0" err="1">
                <a:solidFill>
                  <a:schemeClr val="tx1"/>
                </a:solidFill>
              </a:rPr>
              <a:t>gitignore</a:t>
            </a:r>
            <a:r>
              <a:rPr lang="en-US" altLang="zh-TW" sz="1600" b="1" dirty="0">
                <a:solidFill>
                  <a:schemeClr val="tx1"/>
                </a:solidFill>
              </a:rPr>
              <a:t> and a README.md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5E4652-A16E-4869-8045-A95049813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556" y="1340768"/>
            <a:ext cx="2628900" cy="4667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240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5328592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</a:rPr>
              <a:t>node_modules</a:t>
            </a:r>
            <a:r>
              <a:rPr lang="en-US" altLang="zh-TW" sz="1600" b="1" dirty="0">
                <a:solidFill>
                  <a:schemeClr val="tx1"/>
                </a:solidFill>
              </a:rPr>
              <a:t>: This is the folder which all the dependencies are installed. It is generated when you run create-react-app command or when you run </a:t>
            </a:r>
            <a:r>
              <a:rPr lang="en-US" altLang="zh-TW" sz="1600" b="1" dirty="0" err="1">
                <a:solidFill>
                  <a:schemeClr val="tx1"/>
                </a:solidFill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</a:rPr>
              <a:t> install.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5E4652-A16E-4869-8045-A95049813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556" y="1340768"/>
            <a:ext cx="2628900" cy="4667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1964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5328592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public: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folder contains three files. </a:t>
            </a:r>
            <a:r>
              <a:rPr lang="en-US" altLang="zh-TW" sz="1600" b="1" dirty="0" err="1">
                <a:solidFill>
                  <a:schemeClr val="tx1"/>
                </a:solidFill>
              </a:rPr>
              <a:t>manifest.json</a:t>
            </a:r>
            <a:r>
              <a:rPr lang="en-US" altLang="zh-TW" sz="1600" b="1" dirty="0">
                <a:solidFill>
                  <a:schemeClr val="tx1"/>
                </a:solidFill>
              </a:rPr>
              <a:t> is concerned with progressive web apps which is out of scope of our discussion.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 favicon.ico is the react icon.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5E4652-A16E-4869-8045-A95049813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556" y="1340768"/>
            <a:ext cx="2628900" cy="4667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3110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219256" cy="20882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public: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We only have to concentrate on index.html.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index.html file is the only html file in your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We are building the single page application and this is the view might dynamically change in the browser but it is the this HTML file that get served up.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Typically, you are not going to add any code in this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4DDD1-8B46-4F92-9D5F-FE1DF151C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623" y="3606449"/>
            <a:ext cx="5193468" cy="26802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1438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219256" cy="20882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public: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Maybe some change in the head tag but definitely not in the body tag.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You want react to control the UI and for that purpose, we have one div tag with ID is equal to root.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At run time, the react application takes over this div tag and is ultimately responsible for the UI. We will focus this div tag in React UI development.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4DDD1-8B46-4F92-9D5F-FE1DF151C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623" y="3606449"/>
            <a:ext cx="5193468" cy="26802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5409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5472608" cy="15121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</a:rPr>
              <a:t>src</a:t>
            </a:r>
            <a:r>
              <a:rPr lang="en-US" altLang="zh-TW" sz="1600" b="1" dirty="0">
                <a:solidFill>
                  <a:schemeClr val="tx1"/>
                </a:solidFill>
              </a:rPr>
              <a:t>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This is the source folder you will be working with the most during development.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starting point of react application is index.js.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D621E1-C250-46C2-BE19-BFFF739E7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1365923"/>
            <a:ext cx="2628900" cy="4667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0795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3432</TotalTime>
  <Words>1178</Words>
  <Application>Microsoft Office PowerPoint</Application>
  <PresentationFormat>On-screen Show (4:3)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3 Folder Structure</vt:lpstr>
      <vt:lpstr>3 Folder Structure</vt:lpstr>
      <vt:lpstr>3 Folder Structure</vt:lpstr>
      <vt:lpstr>3 Folder Structure</vt:lpstr>
      <vt:lpstr>3 Folder Structure</vt:lpstr>
      <vt:lpstr>3 Folder Structure</vt:lpstr>
      <vt:lpstr>3 Folder Structure</vt:lpstr>
      <vt:lpstr>3 Folder Structure</vt:lpstr>
      <vt:lpstr>3 Folder Structure</vt:lpstr>
      <vt:lpstr>3 Folder Structure</vt:lpstr>
      <vt:lpstr>3 Folder Structure</vt:lpstr>
      <vt:lpstr>3 Folder Structure</vt:lpstr>
      <vt:lpstr>3 Folder Structure</vt:lpstr>
      <vt:lpstr>3 Folder Structure</vt:lpstr>
      <vt:lpstr>3 Folder Structure</vt:lpstr>
      <vt:lpstr>3 Folder Structure</vt:lpstr>
      <vt:lpstr>3 Folder Structure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1105</cp:revision>
  <dcterms:created xsi:type="dcterms:W3CDTF">2018-09-28T16:40:41Z</dcterms:created>
  <dcterms:modified xsi:type="dcterms:W3CDTF">2020-03-31T18:28:22Z</dcterms:modified>
</cp:coreProperties>
</file>