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2" d="100"/>
          <a:sy n="82" d="100"/>
        </p:scale>
        <p:origin x="6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look at the AppComponent in our Hello World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back to the source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BB65-F7AF-449E-B044-0E5AE0C6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04" y="2367312"/>
            <a:ext cx="3719215" cy="41911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709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source code with file extension .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It is a JavaScript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look at the code, it is a functional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BB65-F7AF-449E-B044-0E5AE0C6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04" y="2367312"/>
            <a:ext cx="3719215" cy="41911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525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Change into the class component as follows: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class name is “App” and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extends Component class from the React Library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contains the render () method which in turn returns some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651410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131839" y="3573016"/>
            <a:ext cx="3491967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a simple “Hello World” application and just have one component &lt;p&gt; … &lt;/p&gt;.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have 10, 100, 1000, or more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Facebook has more than 30,000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651410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563888" y="4469645"/>
            <a:ext cx="3059918" cy="557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describes a port of the user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are re-usable and can be nested inside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two types of component: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Stateless Functional Components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Stateful Class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are the building blocks of any React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8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53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More complicate the application, more the number of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276872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563888" y="4095107"/>
            <a:ext cx="3059918" cy="557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980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React, a component represents a part of the User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Our application has five components: One for header, One for Side Nav, One for Main Content, one for Footer, and finally, one component to contain every other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containing component is the root component and is usually named as App Component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Each of the four nested components describe a part of the user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83768" y="3453979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617548" y="3573017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627784" y="4074249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98912" y="4068617"/>
            <a:ext cx="434722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627784" y="5996311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326504" y="4737633"/>
            <a:ext cx="1378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1705000" y="4989661"/>
            <a:ext cx="778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189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However, all the components come together to make up the entire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Components are also reusable. The same component can be used with different properties to display different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53498" y="2907497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587278" y="3026535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597514" y="3527767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68642" y="3522135"/>
            <a:ext cx="434722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597514" y="5449829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384630" y="4191151"/>
            <a:ext cx="1378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1763126" y="4443179"/>
            <a:ext cx="690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637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the site map component can be the left side nav as well as the right side nav.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components can also contain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App component contains the other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11760" y="2980900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545540" y="3099938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555776" y="3601170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26904" y="3595538"/>
            <a:ext cx="3434644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555776" y="5523232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457200" y="4221088"/>
            <a:ext cx="1309464" cy="547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1766664" y="4494849"/>
            <a:ext cx="645096" cy="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53A79-8C3B-4D98-85AD-73F16AE40F83}"/>
              </a:ext>
            </a:extLst>
          </p:cNvPr>
          <p:cNvSpPr/>
          <p:nvPr/>
        </p:nvSpPr>
        <p:spPr>
          <a:xfrm>
            <a:off x="7098922" y="3589109"/>
            <a:ext cx="792088" cy="18114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</p:spTree>
    <p:extLst>
      <p:ext uri="{BB962C8B-B14F-4D97-AF65-F5344CB8AC3E}">
        <p14:creationId xmlns:p14="http://schemas.microsoft.com/office/powerpoint/2010/main" val="19358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875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the component translate the code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code is usually placed in a JavaScript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App Component is placed in a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You can also have component files with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extension.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our discussion, we usually use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instead of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250E0-D96B-4A35-94E0-B5EB0C266441}"/>
              </a:ext>
            </a:extLst>
          </p:cNvPr>
          <p:cNvSpPr/>
          <p:nvPr/>
        </p:nvSpPr>
        <p:spPr>
          <a:xfrm>
            <a:off x="1884040" y="4052118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1890863" y="3445749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D60E8-E665-445C-9446-46480C41E823}"/>
              </a:ext>
            </a:extLst>
          </p:cNvPr>
          <p:cNvSpPr/>
          <p:nvPr/>
        </p:nvSpPr>
        <p:spPr>
          <a:xfrm>
            <a:off x="5076056" y="4052117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5004048" y="3417948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7726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875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the component translate the code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code is usually placed in a JavaScript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App Component is placed in a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You can also have component files with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extension.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our discussion, we use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instead of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250E0-D96B-4A35-94E0-B5EB0C266441}"/>
              </a:ext>
            </a:extLst>
          </p:cNvPr>
          <p:cNvSpPr/>
          <p:nvPr/>
        </p:nvSpPr>
        <p:spPr>
          <a:xfrm>
            <a:off x="1884040" y="4052118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1890863" y="3445749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D60E8-E665-445C-9446-46480C41E823}"/>
              </a:ext>
            </a:extLst>
          </p:cNvPr>
          <p:cNvSpPr/>
          <p:nvPr/>
        </p:nvSpPr>
        <p:spPr>
          <a:xfrm>
            <a:off x="5076056" y="4052117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5004048" y="3417948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6366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2362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code is basically the code inside a .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code look like? That depends the type of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React, we have two component types, a stateless functional component and a stateful class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components are literally JavaScript functions. It returns HTML which describes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a function called Welcome which return an &lt;h1&gt; tag that hello,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467544" y="4103007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5004048" y="393401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467544" y="4540981"/>
            <a:ext cx="4176463" cy="1584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539552" y="4941168"/>
            <a:ext cx="4032448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Welcome (props) {</a:t>
            </a:r>
          </a:p>
          <a:p>
            <a:r>
              <a:rPr lang="en-US" dirty="0"/>
              <a:t>    return &lt;h1&gt; Hello, {props.name} &lt;/h1&gt;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1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118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component, on the other hand, our regular ES6 classes that extend the component class from the react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They must contain a render method which returns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class  Welcome extends React.Component and the class contains a render method which returns an &lt;h1&gt; tag that says “Hello, name”.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492697" y="3874135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4735942" y="380534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492697" y="4312110"/>
            <a:ext cx="3647255" cy="14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564705" y="4712296"/>
            <a:ext cx="3312369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(props) {</a:t>
            </a:r>
          </a:p>
          <a:p>
            <a:r>
              <a:rPr lang="en-US" sz="1400" dirty="0"/>
              <a:t>    return &lt;h1&gt; Hello, {props.name} &lt;/h1&gt;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91036-E9B0-4268-91EF-BD866B361DAA}"/>
              </a:ext>
            </a:extLst>
          </p:cNvPr>
          <p:cNvSpPr/>
          <p:nvPr/>
        </p:nvSpPr>
        <p:spPr>
          <a:xfrm>
            <a:off x="4735942" y="4321994"/>
            <a:ext cx="4228546" cy="169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extending Component class</a:t>
            </a:r>
          </a:p>
          <a:p>
            <a:r>
              <a:rPr lang="en-US" dirty="0">
                <a:solidFill>
                  <a:schemeClr val="tx1"/>
                </a:solidFill>
              </a:rPr>
              <a:t>Render method returning 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04370-1A80-4FCA-B4BE-54A38C97DB31}"/>
              </a:ext>
            </a:extLst>
          </p:cNvPr>
          <p:cNvSpPr/>
          <p:nvPr/>
        </p:nvSpPr>
        <p:spPr>
          <a:xfrm>
            <a:off x="4831394" y="4876919"/>
            <a:ext cx="3878852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extends React.Component {</a:t>
            </a:r>
          </a:p>
          <a:p>
            <a:r>
              <a:rPr lang="en-US" sz="1400" dirty="0"/>
              <a:t>    render () {</a:t>
            </a:r>
          </a:p>
          <a:p>
            <a:r>
              <a:rPr lang="en-US" sz="1400" dirty="0"/>
              <a:t>        return &lt;h1&gt; Hello, {props.name} &lt;/h1&gt;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501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are the differences? and when to use one over the other?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in the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Remember the two components types, stateless functional component and stateful class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492697" y="3874135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4735942" y="380534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492697" y="4312110"/>
            <a:ext cx="3647255" cy="14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564705" y="4712296"/>
            <a:ext cx="3312369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(props) {</a:t>
            </a:r>
          </a:p>
          <a:p>
            <a:r>
              <a:rPr lang="en-US" sz="1400" dirty="0"/>
              <a:t>    return &lt;h1&gt; Hello, {props.name} &lt;/h1&gt;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91036-E9B0-4268-91EF-BD866B361DAA}"/>
              </a:ext>
            </a:extLst>
          </p:cNvPr>
          <p:cNvSpPr/>
          <p:nvPr/>
        </p:nvSpPr>
        <p:spPr>
          <a:xfrm>
            <a:off x="4735942" y="4321994"/>
            <a:ext cx="4228546" cy="169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extending Component class</a:t>
            </a:r>
          </a:p>
          <a:p>
            <a:r>
              <a:rPr lang="en-US" dirty="0">
                <a:solidFill>
                  <a:schemeClr val="tx1"/>
                </a:solidFill>
              </a:rPr>
              <a:t>Render method returning 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04370-1A80-4FCA-B4BE-54A38C97DB31}"/>
              </a:ext>
            </a:extLst>
          </p:cNvPr>
          <p:cNvSpPr/>
          <p:nvPr/>
        </p:nvSpPr>
        <p:spPr>
          <a:xfrm>
            <a:off x="4831394" y="4876919"/>
            <a:ext cx="3878852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extends React.Component {</a:t>
            </a:r>
          </a:p>
          <a:p>
            <a:r>
              <a:rPr lang="en-US" sz="1400" dirty="0"/>
              <a:t>    render () {</a:t>
            </a:r>
          </a:p>
          <a:p>
            <a:r>
              <a:rPr lang="en-US" sz="1400" dirty="0"/>
              <a:t>        return &lt;h1&gt; Hello, {props.name} &lt;/h1&gt;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1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1244</Words>
  <Application>Microsoft Office PowerPoint</Application>
  <PresentationFormat>On-screen Show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1166</cp:revision>
  <dcterms:created xsi:type="dcterms:W3CDTF">2018-09-28T16:40:41Z</dcterms:created>
  <dcterms:modified xsi:type="dcterms:W3CDTF">2020-03-31T22:54:10Z</dcterms:modified>
</cp:coreProperties>
</file>