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3" r:id="rId3"/>
    <p:sldId id="264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82" d="100"/>
          <a:sy n="82" d="100"/>
        </p:scale>
        <p:origin x="690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oecI26cWqzk&amp;list=PLC3y8-rFHvwgg3vaYJgHGnModB54rxOk3&amp;index=7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oecI26cWqzk&amp;list=PLC3y8-rFHvwgg3vaYJgHGnModB54rxOk3&amp;index=7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 Hook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Hook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219256" cy="122413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Hooks: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In the last discussion, we compare Functional and Class Components.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The Hooks are the new features of React.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Hooks let you use state and React features without using a class.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https://www.youtube.com/watch?v=oecI26cWqzk&amp;list=PLC3y8-rFHvwgg3vaYJgHGnModB54rxOk3&amp;index=7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70949D-5C39-405C-B1C2-FD94BBFF9492}"/>
              </a:ext>
            </a:extLst>
          </p:cNvPr>
          <p:cNvSpPr/>
          <p:nvPr/>
        </p:nvSpPr>
        <p:spPr>
          <a:xfrm>
            <a:off x="5011888" y="3135603"/>
            <a:ext cx="3530352" cy="152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More feature rich</a:t>
            </a:r>
          </a:p>
          <a:p>
            <a:r>
              <a:rPr lang="en-US" sz="1600" dirty="0">
                <a:solidFill>
                  <a:schemeClr val="tx1"/>
                </a:solidFill>
              </a:rPr>
              <a:t>Maintain their own private data – state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Complex UI logic</a:t>
            </a:r>
          </a:p>
          <a:p>
            <a:r>
              <a:rPr lang="en-US" sz="1600" dirty="0">
                <a:solidFill>
                  <a:schemeClr val="tx1"/>
                </a:solidFill>
              </a:rPr>
              <a:t>Provide lifecycle hooks</a:t>
            </a:r>
          </a:p>
          <a:p>
            <a:r>
              <a:rPr lang="en-US" sz="1600" dirty="0">
                <a:solidFill>
                  <a:schemeClr val="tx1"/>
                </a:solidFill>
              </a:rPr>
              <a:t>Stateful/Smart/Container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2E4CB4-C75D-4CDA-92C1-66E0A9F76673}"/>
              </a:ext>
            </a:extLst>
          </p:cNvPr>
          <p:cNvSpPr/>
          <p:nvPr/>
        </p:nvSpPr>
        <p:spPr>
          <a:xfrm>
            <a:off x="5011888" y="2696445"/>
            <a:ext cx="2455749" cy="439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Class Component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69AB0F-4AB5-46D6-825F-AC74224EE126}"/>
              </a:ext>
            </a:extLst>
          </p:cNvPr>
          <p:cNvSpPr/>
          <p:nvPr/>
        </p:nvSpPr>
        <p:spPr>
          <a:xfrm>
            <a:off x="468996" y="3135603"/>
            <a:ext cx="4250432" cy="152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Simple Functions</a:t>
            </a:r>
          </a:p>
          <a:p>
            <a:r>
              <a:rPr lang="en-US" sz="1600" dirty="0">
                <a:solidFill>
                  <a:schemeClr val="tx1"/>
                </a:solidFill>
              </a:rPr>
              <a:t>Use functional Component as much as possible</a:t>
            </a:r>
          </a:p>
          <a:p>
            <a:r>
              <a:rPr lang="en-US" sz="1600" dirty="0">
                <a:solidFill>
                  <a:schemeClr val="tx1"/>
                </a:solidFill>
              </a:rPr>
              <a:t>Absence of ‘this’ keyword</a:t>
            </a:r>
          </a:p>
          <a:p>
            <a:r>
              <a:rPr lang="en-US" sz="1600" dirty="0">
                <a:solidFill>
                  <a:schemeClr val="tx1"/>
                </a:solidFill>
              </a:rPr>
              <a:t>Solution without using state</a:t>
            </a:r>
          </a:p>
          <a:p>
            <a:r>
              <a:rPr lang="en-US" sz="1600" dirty="0">
                <a:solidFill>
                  <a:schemeClr val="tx1"/>
                </a:solidFill>
              </a:rPr>
              <a:t>Mainly responsible for user interface</a:t>
            </a:r>
          </a:p>
          <a:p>
            <a:r>
              <a:rPr lang="en-US" sz="1600" dirty="0">
                <a:solidFill>
                  <a:schemeClr val="tx1"/>
                </a:solidFill>
              </a:rPr>
              <a:t>Stateless/Dump/Presentational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93EAB5-1A52-4C80-A9F0-07607C3EFB78}"/>
              </a:ext>
            </a:extLst>
          </p:cNvPr>
          <p:cNvSpPr/>
          <p:nvPr/>
        </p:nvSpPr>
        <p:spPr>
          <a:xfrm>
            <a:off x="468996" y="2696445"/>
            <a:ext cx="2455749" cy="439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Functional Component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Hook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219256" cy="208823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Hooks: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No breaking changes.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Hooks are completely opt-in and 100% backwards-compatible.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Whatever we have learned so far still holds good.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Component types – Functional components and class components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Using state, lifecycle method, and ‘this’ binding.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After understand state, event binding and lifecycle hooks in class components.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https://www.youtube.com/watch?v=oecI26cWqzk&amp;list=PLC3y8-rFHvwgg3vaYJgHGnModB54rxOk3&amp;index=7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1057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3731</TotalTime>
  <Words>211</Words>
  <Application>Microsoft Office PowerPoint</Application>
  <PresentationFormat>On-screen Show (4:3)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佈景主題</vt:lpstr>
      <vt:lpstr>7 Hook</vt:lpstr>
      <vt:lpstr>7 Hook</vt:lpstr>
      <vt:lpstr>7 Hook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1237</cp:revision>
  <dcterms:created xsi:type="dcterms:W3CDTF">2018-09-28T16:40:41Z</dcterms:created>
  <dcterms:modified xsi:type="dcterms:W3CDTF">2020-04-01T03:26:21Z</dcterms:modified>
</cp:coreProperties>
</file>