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2" d="100"/>
          <a:sy n="82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7OWXtbiXX8&amp;list=PLC3y8-rFHvwgg3vaYJgHGnModB54rxOk3&amp;index=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component: Use props as the passing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Component: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access the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passing parameter.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Console.log output should be used outside the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3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Greet can be re-used as many times as you want, for example, you can call Greet three times.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C71A3-AA8B-4CE8-825B-FBFA06CA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0620"/>
            <a:ext cx="2448272" cy="15913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75F99-649F-4A3D-B99C-28474D8E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77" y="2347669"/>
            <a:ext cx="3077901" cy="38571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4452E-9768-460F-9662-B00415B6E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3987542"/>
            <a:ext cx="3454709" cy="21265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3995936" y="4437112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6553200" y="4941168"/>
            <a:ext cx="1475184" cy="117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stCxn id="10" idx="3"/>
          </p:cNvCxnSpPr>
          <p:nvPr/>
        </p:nvCxnSpPr>
        <p:spPr>
          <a:xfrm>
            <a:off x="4932040" y="4689140"/>
            <a:ext cx="1621160" cy="8280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D6ADC3-FB26-49FC-A029-732D4258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28" y="2357859"/>
            <a:ext cx="3096344" cy="35998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365E82-B02F-44DB-B96F-AE7987B6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93927"/>
            <a:ext cx="377190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Greet.js, we can have passing parameter ‘props’ as a convention, you can use other name but props is a convention for passing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989076" y="4366370"/>
            <a:ext cx="15121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5652120" y="3429000"/>
            <a:ext cx="2401466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501244" y="3793399"/>
            <a:ext cx="2150876" cy="824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133C06-F1A9-40A6-8B28-57A99973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5" y="2407722"/>
            <a:ext cx="5314925" cy="3139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E4A80D-731C-4ED5-8A3C-358CFCEE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5484"/>
            <a:ext cx="3799854" cy="3984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5C630-F29A-4D0A-8967-51C9A002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19" y="2537015"/>
            <a:ext cx="4491738" cy="16484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184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pass in the second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475656" y="4293096"/>
            <a:ext cx="2791742" cy="577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4788023" y="3140968"/>
            <a:ext cx="4055433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67398" y="3505367"/>
            <a:ext cx="520625" cy="107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98410-2DB2-440A-80B3-7A60C45E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0" y="2405200"/>
            <a:ext cx="7839000" cy="34038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32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Props for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4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97E201B-9F38-4686-A1DE-E94F2282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43" y="3226754"/>
            <a:ext cx="4392798" cy="16319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F9272-289D-42CC-BBFE-6E37C99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2" y="2574219"/>
            <a:ext cx="3765376" cy="37729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089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 does not have passing props like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Just accessed by ‘this’ keyword. Use Console.log () inside the render() but outside the return (&lt;element&gt;)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431017" y="4950797"/>
            <a:ext cx="279174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4731552" y="3808135"/>
            <a:ext cx="4104457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22759" y="4172534"/>
            <a:ext cx="508793" cy="922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2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B0C23-091B-40B8-A032-2426D059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6" y="2544952"/>
            <a:ext cx="8028384" cy="3515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21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406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Props</vt:lpstr>
      <vt:lpstr>9 Props</vt:lpstr>
      <vt:lpstr>9 Props</vt:lpstr>
      <vt:lpstr>9 Props</vt:lpstr>
      <vt:lpstr>9 Props</vt:lpstr>
      <vt:lpstr>9 Props</vt:lpstr>
      <vt:lpstr>9.1 Props for Class Component</vt:lpstr>
      <vt:lpstr>9.1 Props for Class Component</vt:lpstr>
      <vt:lpstr>9.1 Props for Class Component</vt:lpstr>
      <vt:lpstr>9.1 Props for Class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1291</cp:revision>
  <dcterms:created xsi:type="dcterms:W3CDTF">2018-09-28T16:40:41Z</dcterms:created>
  <dcterms:modified xsi:type="dcterms:W3CDTF">2020-04-01T18:12:00Z</dcterms:modified>
</cp:coreProperties>
</file>