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3" d="100"/>
          <a:sy n="83" d="100"/>
        </p:scale>
        <p:origin x="6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ORZ1GmjaMc&amp;list=PLC3y8-rFHvwgg3vaYJgHGnModB54rxOk3&amp;index=1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4248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4 and final step: add the listen to the click event on this button and change the message. We will take a look at event handling in React in the next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add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attribute for event handling.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{} &gt;Subscribe&lt;/button&gt;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event handler is in the curly brace. Event handler is an arrow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()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} &gt; Subscribe&lt;/button&gt;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define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Message: “Thanks for Subscribing.”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)};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79F92F0-C635-4E15-A85A-9361963D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3722"/>
            <a:ext cx="4913613" cy="39947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9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4469B-CDCA-4217-A260-F27CF404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78" y="4606086"/>
            <a:ext cx="3070572" cy="17500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179B0-8A98-4095-B3E2-69DE031BC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178" y="2341572"/>
            <a:ext cx="3150270" cy="15385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DECC86-6C53-4BBF-BA47-6DFCBBB40423}"/>
              </a:ext>
            </a:extLst>
          </p:cNvPr>
          <p:cNvSpPr/>
          <p:nvPr/>
        </p:nvSpPr>
        <p:spPr>
          <a:xfrm>
            <a:off x="1626831" y="5101757"/>
            <a:ext cx="2664296" cy="404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3F6E5-AFB5-4C90-8BD4-D015B896CCB5}"/>
              </a:ext>
            </a:extLst>
          </p:cNvPr>
          <p:cNvSpPr/>
          <p:nvPr/>
        </p:nvSpPr>
        <p:spPr>
          <a:xfrm>
            <a:off x="1043608" y="3778862"/>
            <a:ext cx="3528392" cy="840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E33E2-684C-4757-9BDB-514AEC804DF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2807804" y="4619703"/>
            <a:ext cx="151175" cy="482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6E1A6-5195-4255-BC5A-95B4FF7682B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120464" y="3880076"/>
            <a:ext cx="39849" cy="72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71FCE-6414-404F-A724-E84C696D11A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91127" y="3654527"/>
            <a:ext cx="2664296" cy="1649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20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Props get passed to the component and state is managed within the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Analogy for this would be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function parameters against variables declared within the function body.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a parent usually passes down the props to the child component,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props are immutable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The parent owns the props and cannot be changed by the children. State, on the other hand, is managed within the component and hence, the component has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fully controlled to change to change the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89769-6C59-4111-B31B-1E962B0C39C9}"/>
              </a:ext>
            </a:extLst>
          </p:cNvPr>
          <p:cNvSpPr/>
          <p:nvPr/>
        </p:nvSpPr>
        <p:spPr>
          <a:xfrm>
            <a:off x="898612" y="4077072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3C4DA-3B32-4DC1-8D37-901E5749917D}"/>
              </a:ext>
            </a:extLst>
          </p:cNvPr>
          <p:cNvSpPr/>
          <p:nvPr/>
        </p:nvSpPr>
        <p:spPr>
          <a:xfrm>
            <a:off x="826604" y="3771455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63A66-DB66-4FD5-A7C8-5D647E49275D}"/>
              </a:ext>
            </a:extLst>
          </p:cNvPr>
          <p:cNvSpPr/>
          <p:nvPr/>
        </p:nvSpPr>
        <p:spPr>
          <a:xfrm>
            <a:off x="5147084" y="4081228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9A9C-B9E3-4007-BDA9-353A281DDA1D}"/>
              </a:ext>
            </a:extLst>
          </p:cNvPr>
          <p:cNvSpPr/>
          <p:nvPr/>
        </p:nvSpPr>
        <p:spPr>
          <a:xfrm>
            <a:off x="5116814" y="3810067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645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functional components, props can be accessed using the props parameter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class components, props can be accessed using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State,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on the other hand, can be accessed using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Hook in functional component and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in Class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 are a new feature in React.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start on existing projects at your work, you are more likely to encounter class components and the state object rather than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Essentially, you have good understanding of the state in class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826FE-1116-4E48-A19F-02D71C025F86}"/>
              </a:ext>
            </a:extLst>
          </p:cNvPr>
          <p:cNvSpPr/>
          <p:nvPr/>
        </p:nvSpPr>
        <p:spPr>
          <a:xfrm>
            <a:off x="827584" y="4360948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46BFD-9723-4B6A-9008-E5F652E21BDC}"/>
              </a:ext>
            </a:extLst>
          </p:cNvPr>
          <p:cNvSpPr/>
          <p:nvPr/>
        </p:nvSpPr>
        <p:spPr>
          <a:xfrm>
            <a:off x="755576" y="4055331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D7806-5B74-4AA6-BD53-65BE498B0693}"/>
              </a:ext>
            </a:extLst>
          </p:cNvPr>
          <p:cNvSpPr/>
          <p:nvPr/>
        </p:nvSpPr>
        <p:spPr>
          <a:xfrm>
            <a:off x="5076056" y="4365104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A1181-235C-4982-8A11-7089420D1923}"/>
              </a:ext>
            </a:extLst>
          </p:cNvPr>
          <p:cNvSpPr/>
          <p:nvPr/>
        </p:nvSpPr>
        <p:spPr>
          <a:xfrm>
            <a:off x="5045786" y="4093943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351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36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Well, that is the comparison between props and state in React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Comoponents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Ultimately, both props and state hold information that influences the UI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 this understanding, let’s look at an example on how state can be used in class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DDFB-9B47-4B3D-BB8D-0378C45FE964}"/>
              </a:ext>
            </a:extLst>
          </p:cNvPr>
          <p:cNvSpPr/>
          <p:nvPr/>
        </p:nvSpPr>
        <p:spPr>
          <a:xfrm>
            <a:off x="827584" y="3590601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B1713-292A-44BF-B57B-239827D7E219}"/>
              </a:ext>
            </a:extLst>
          </p:cNvPr>
          <p:cNvSpPr/>
          <p:nvPr/>
        </p:nvSpPr>
        <p:spPr>
          <a:xfrm>
            <a:off x="755576" y="3284984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0024-E90E-49E6-8922-3381D5FAB792}"/>
              </a:ext>
            </a:extLst>
          </p:cNvPr>
          <p:cNvSpPr/>
          <p:nvPr/>
        </p:nvSpPr>
        <p:spPr>
          <a:xfrm>
            <a:off x="5076056" y="3594757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61D8D-2C84-4F03-8BCB-FBF7AA2A2395}"/>
              </a:ext>
            </a:extLst>
          </p:cNvPr>
          <p:cNvSpPr/>
          <p:nvPr/>
        </p:nvSpPr>
        <p:spPr>
          <a:xfrm>
            <a:off x="5045786" y="3323596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270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58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a button below the “Welcome visitor: Peter”, when you click button, the message change into “Thanks you for the Subscribing.”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parameter from parent passed to child need to be changed. The props will not work. We need the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1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step is initializer. We can use constructor in the class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constructor(), we call the super() method. This is required because we extend React Component class and a super() call have to be made to inherit all the data and methods from the base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Then, we create our state object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Message: “Welcome visitor”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0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008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second step is to bind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value in the render function and we do this very similar to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Instead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simply 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return statement within curly braces.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BAF88-010B-4162-99DC-BFE59D9D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32505" cy="28478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E71E5-667B-4370-A4F9-A126DE4F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434" y="3507417"/>
            <a:ext cx="4560366" cy="14082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82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29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Because we use the state to render the message, we now have the ability to change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button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of that button to change the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5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6063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3: Add HTML for a button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&lt;div&gt; &lt;/div&gt; for multiple HTML statements. Because React want only one HTML element return.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5AC5D-ACBA-4560-AD3E-53E713FE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71038"/>
            <a:ext cx="4260159" cy="32977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0AB96-23FA-4AB5-8A62-6D4ACB29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71038"/>
            <a:ext cx="3731381" cy="18373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127C77-5FF1-477B-8537-841C3EA00AE1}"/>
              </a:ext>
            </a:extLst>
          </p:cNvPr>
          <p:cNvSpPr/>
          <p:nvPr/>
        </p:nvSpPr>
        <p:spPr>
          <a:xfrm>
            <a:off x="1763688" y="5301208"/>
            <a:ext cx="1872208" cy="216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BA5E7-712A-499B-9D1A-E802FFBC7B44}"/>
              </a:ext>
            </a:extLst>
          </p:cNvPr>
          <p:cNvSpPr/>
          <p:nvPr/>
        </p:nvSpPr>
        <p:spPr>
          <a:xfrm>
            <a:off x="6300192" y="4692370"/>
            <a:ext cx="864096" cy="216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E8A11-71D5-45F4-BFE7-BB2578BBB5C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35896" y="4800385"/>
            <a:ext cx="2664296" cy="608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1056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1355</cp:revision>
  <dcterms:created xsi:type="dcterms:W3CDTF">2018-09-28T16:40:41Z</dcterms:created>
  <dcterms:modified xsi:type="dcterms:W3CDTF">2020-04-01T22:46:29Z</dcterms:modified>
</cp:coreProperties>
</file>