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0" r:id="rId11"/>
    <p:sldId id="280" r:id="rId12"/>
    <p:sldId id="271" r:id="rId13"/>
    <p:sldId id="272" r:id="rId14"/>
    <p:sldId id="275" r:id="rId15"/>
    <p:sldId id="277" r:id="rId16"/>
    <p:sldId id="279" r:id="rId17"/>
    <p:sldId id="278" r:id="rId18"/>
    <p:sldId id="276" r:id="rId19"/>
    <p:sldId id="273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rRaVjRsf4&amp;list=PLC3y8-rFHvwgg3vaYJgHGnModB54rxOk3&amp;index=1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rRaVjRsf4&amp;list=PLC3y8-rFHvwgg3vaYJgHGnModB54rxOk3&amp;index=1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irRaVjRsf4&amp;list=PLC3y8-rFHvwgg3vaYJgHGnModB54rxOk3&amp;index=1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irRaVjRsf4&amp;list=PLC3y8-rFHvwgg3vaYJgHGnModB54rxOk3&amp;index=1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rRaVjRsf4&amp;list=PLC3y8-rFHvwgg3vaYJgHGnModB54rxOk3&amp;index=1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00160B-4C0A-4DC3-A874-5EC3B981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" y="2366702"/>
            <a:ext cx="4023066" cy="3840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</a:t>
            </a:r>
            <a:r>
              <a:rPr lang="en-US" altLang="zh-TW" b="1" dirty="0" err="1">
                <a:solidFill>
                  <a:srgbClr val="FFFF00"/>
                </a:solidFill>
              </a:rPr>
              <a:t>onClick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80920" cy="9238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the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+ 1”.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console increase but GUI does not change.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154002" y="3960509"/>
            <a:ext cx="3198693" cy="7646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65657-0947-4AE2-8CA2-DF813CB03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763" y="2602838"/>
            <a:ext cx="4058989" cy="28709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9D17A3-8313-40D4-9852-9768C90AF2CD}"/>
              </a:ext>
            </a:extLst>
          </p:cNvPr>
          <p:cNvSpPr/>
          <p:nvPr/>
        </p:nvSpPr>
        <p:spPr>
          <a:xfrm>
            <a:off x="6948264" y="3771938"/>
            <a:ext cx="1463420" cy="1169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8AC958-3836-46C9-9110-CD43A320296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352695" y="4342827"/>
            <a:ext cx="2595569" cy="137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Update by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4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5F48F7-14A2-41FF-B816-B7EA8113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8" y="2415612"/>
            <a:ext cx="3943549" cy="37241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Update by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7848872" cy="897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React only take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count: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+ 1 }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update values for both GUI and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115616" y="4077072"/>
            <a:ext cx="3456384" cy="664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9A153-CFAA-49D4-9B42-C27EBBB4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514447"/>
            <a:ext cx="3943548" cy="27633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EAAD41-3FAE-4002-8C2A-329A90A51224}"/>
              </a:ext>
            </a:extLst>
          </p:cNvPr>
          <p:cNvSpPr/>
          <p:nvPr/>
        </p:nvSpPr>
        <p:spPr>
          <a:xfrm>
            <a:off x="5440577" y="2996237"/>
            <a:ext cx="931623" cy="664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8B1B6-3653-486D-B18B-BF86F0F257DC}"/>
              </a:ext>
            </a:extLst>
          </p:cNvPr>
          <p:cNvSpPr/>
          <p:nvPr/>
        </p:nvSpPr>
        <p:spPr>
          <a:xfrm>
            <a:off x="7020272" y="3933056"/>
            <a:ext cx="1609181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ECBE-D3F8-4E37-B211-19EEEB520405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4572000" y="4365104"/>
            <a:ext cx="2448272" cy="44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4B845B-8758-45F9-B7EC-BE117A7A5B0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572000" y="3328638"/>
            <a:ext cx="868577" cy="108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1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D7D9E9-4065-49FA-86BE-C72755D0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1" y="2577202"/>
            <a:ext cx="3686798" cy="39105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AD671-0A11-4A3C-88A2-EA926CF0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60" y="2614501"/>
            <a:ext cx="3908574" cy="27597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Update by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0589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have console update problem, we can add callback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Put the callback function in the second parameter in the same block of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to guarantee the same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403648" y="4692598"/>
            <a:ext cx="2448272" cy="248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AAD41-3FAE-4002-8C2A-329A90A51224}"/>
              </a:ext>
            </a:extLst>
          </p:cNvPr>
          <p:cNvSpPr/>
          <p:nvPr/>
        </p:nvSpPr>
        <p:spPr>
          <a:xfrm>
            <a:off x="5148064" y="2882449"/>
            <a:ext cx="931623" cy="664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8B1B6-3653-486D-B18B-BF86F0F257DC}"/>
              </a:ext>
            </a:extLst>
          </p:cNvPr>
          <p:cNvSpPr/>
          <p:nvPr/>
        </p:nvSpPr>
        <p:spPr>
          <a:xfrm>
            <a:off x="6660232" y="3580903"/>
            <a:ext cx="1800200" cy="1194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ECBE-D3F8-4E37-B211-19EEEB52040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851920" y="4177976"/>
            <a:ext cx="2808312" cy="638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4B845B-8758-45F9-B7EC-BE117A7A5B0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851920" y="3214850"/>
            <a:ext cx="1296144" cy="1602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46B6EA-9519-44C7-BE6F-EFC5F18186C8}"/>
              </a:ext>
            </a:extLst>
          </p:cNvPr>
          <p:cNvSpPr/>
          <p:nvPr/>
        </p:nvSpPr>
        <p:spPr>
          <a:xfrm>
            <a:off x="1202707" y="5107449"/>
            <a:ext cx="2865237" cy="1991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20AEF5-EE3C-485C-8A91-AE91306F691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4067944" y="4177976"/>
            <a:ext cx="2592288" cy="1029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BB5F39B-1609-45A9-8B93-B29B2EF10C89}"/>
              </a:ext>
            </a:extLst>
          </p:cNvPr>
          <p:cNvSpPr/>
          <p:nvPr/>
        </p:nvSpPr>
        <p:spPr>
          <a:xfrm>
            <a:off x="4759121" y="4692599"/>
            <a:ext cx="936104" cy="199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Console log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AB74AF-10F3-4A34-AD37-63CC2F04E78D}"/>
              </a:ext>
            </a:extLst>
          </p:cNvPr>
          <p:cNvSpPr/>
          <p:nvPr/>
        </p:nvSpPr>
        <p:spPr>
          <a:xfrm>
            <a:off x="4417797" y="4326825"/>
            <a:ext cx="1370956" cy="199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Callback Console</a:t>
            </a:r>
          </a:p>
        </p:txBody>
      </p:sp>
    </p:spTree>
    <p:extLst>
      <p:ext uri="{BB962C8B-B14F-4D97-AF65-F5344CB8AC3E}">
        <p14:creationId xmlns:p14="http://schemas.microsoft.com/office/powerpoint/2010/main" val="85722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Update by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r>
              <a:rPr lang="en-US" altLang="zh-TW" sz="4800" b="1" dirty="0">
                <a:solidFill>
                  <a:srgbClr val="FFFF00"/>
                </a:solidFill>
              </a:rPr>
              <a:t> Five Times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35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4FE019-C93E-44EF-9190-871A9017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54" y="2073927"/>
            <a:ext cx="3638598" cy="42993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CD3C1B-4D00-4DAB-9744-6FA1A8D4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54" y="2290106"/>
            <a:ext cx="4333292" cy="30138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Update by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r>
              <a:rPr lang="en-US" altLang="zh-TW" b="1" dirty="0">
                <a:solidFill>
                  <a:srgbClr val="FFFF00"/>
                </a:solidFill>
              </a:rPr>
              <a:t> Five Times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6057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Increment by 5: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Since React update in one batch, we need to increase by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prevent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971600" y="4779779"/>
            <a:ext cx="1368152" cy="656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Update by </a:t>
            </a:r>
            <a:r>
              <a:rPr lang="en-US" altLang="zh-TW" sz="4800" b="1" dirty="0" err="1">
                <a:solidFill>
                  <a:srgbClr val="FFFF00"/>
                </a:solidFill>
              </a:rPr>
              <a:t>prevState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559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F854B6-CA4D-41B3-B1A6-825A5B7F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31" y="2225032"/>
            <a:ext cx="3737449" cy="43752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Update by </a:t>
            </a:r>
            <a:r>
              <a:rPr lang="en-US" altLang="zh-TW" b="1" dirty="0" err="1">
                <a:solidFill>
                  <a:srgbClr val="FFFF00"/>
                </a:solidFill>
              </a:rPr>
              <a:t>prevState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884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Increment by 5: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Since React update in one batch, we need to increase by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prevent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do not have problem in current state and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New React may fix the state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907704" y="4797152"/>
            <a:ext cx="1368152" cy="656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BBFAAD-E964-4A4B-8E20-5F398B26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874" y="2730281"/>
            <a:ext cx="3988926" cy="28070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87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Summary of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76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11.5 Summary of </a:t>
            </a:r>
            <a:r>
              <a:rPr lang="en-US" altLang="zh-TW" b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Always make use of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and never modify the state directly.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Code has to be executed after the state has been updated.  Place the code in the callback function which is the second argument to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method.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you have to update state based on the previous state value, pass in a function as an argument instead of the regular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7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ES7 for VS Code IDE.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FD970-72DB-42D8-B212-659E4C9B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4" y="2262587"/>
            <a:ext cx="6804248" cy="36903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496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counter component in this discussion: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have counter value and Create a button to increment the counter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Counter.js.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learning the state in class components. This is going to be a class component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1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 come out of a “React Class Component with EC7”.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use “export default Counter” and remove “export” on “class Counter extends Component”.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85B10-1D62-4C86-B513-0B3114A0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" y="2733729"/>
            <a:ext cx="3869649" cy="32670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B66A-C6A0-415B-A6D0-5E1B5B20D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80" y="2754212"/>
            <a:ext cx="3971926" cy="3267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88B851-A7A4-4FC9-A348-3D52085A1836}"/>
              </a:ext>
            </a:extLst>
          </p:cNvPr>
          <p:cNvSpPr/>
          <p:nvPr/>
        </p:nvSpPr>
        <p:spPr>
          <a:xfrm>
            <a:off x="1115616" y="3595602"/>
            <a:ext cx="576064" cy="227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7BB1B-1C81-4991-BA28-01A3C4B8AC12}"/>
              </a:ext>
            </a:extLst>
          </p:cNvPr>
          <p:cNvSpPr/>
          <p:nvPr/>
        </p:nvSpPr>
        <p:spPr>
          <a:xfrm>
            <a:off x="5104586" y="3634302"/>
            <a:ext cx="2923797" cy="262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816424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&lt;Counter /&gt; to App.js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BB6E7-49E0-4551-90CC-58EDDC18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24" y="1327294"/>
            <a:ext cx="4151188" cy="48969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8B214-7C9B-45A1-B2D4-5080A620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9" y="2094276"/>
            <a:ext cx="3857625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130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848872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for “react constructor”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FA2A0-B177-48A1-BE75-55C1A19D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270" y="2067565"/>
            <a:ext cx="370522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585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848872" cy="8619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super (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porps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) call based Component inheritance.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the count initial value to 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6792A-F862-427C-93CE-4811C740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06533"/>
            <a:ext cx="3787142" cy="43502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0356C9-B0B5-4818-95C3-AD673AA047E3}"/>
              </a:ext>
            </a:extLst>
          </p:cNvPr>
          <p:cNvSpPr/>
          <p:nvPr/>
        </p:nvSpPr>
        <p:spPr>
          <a:xfrm>
            <a:off x="3563888" y="3789040"/>
            <a:ext cx="16561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7848872" cy="648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Display the count by render () { return &lt;div&gt;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{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}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&lt;/div&gt;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0B071-E61F-455D-90E4-D6E6BA3A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66285"/>
            <a:ext cx="4408490" cy="4267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3419872" y="4869161"/>
            <a:ext cx="2448272" cy="504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</a:t>
            </a:r>
            <a:r>
              <a:rPr lang="en-US" altLang="zh-TW" sz="4800" b="1" dirty="0" err="1">
                <a:solidFill>
                  <a:srgbClr val="FFFF00"/>
                </a:solidFill>
              </a:rPr>
              <a:t>onClick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562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825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11 setState</vt:lpstr>
      <vt:lpstr>11 setState</vt:lpstr>
      <vt:lpstr>11 setState</vt:lpstr>
      <vt:lpstr>11 setState</vt:lpstr>
      <vt:lpstr>11 setState</vt:lpstr>
      <vt:lpstr>11 setState</vt:lpstr>
      <vt:lpstr>11 setState</vt:lpstr>
      <vt:lpstr>11 setState</vt:lpstr>
      <vt:lpstr>11.1 onClick</vt:lpstr>
      <vt:lpstr>11.1 onClick</vt:lpstr>
      <vt:lpstr>11.2 Update by setState</vt:lpstr>
      <vt:lpstr>11.2 Update by setState</vt:lpstr>
      <vt:lpstr>11.2 Update by setState</vt:lpstr>
      <vt:lpstr>11.3 Update by setState Five Times</vt:lpstr>
      <vt:lpstr>11.3 Update by setState Five Times</vt:lpstr>
      <vt:lpstr>11.4 Update by prevState</vt:lpstr>
      <vt:lpstr>11.4 Update by prevState</vt:lpstr>
      <vt:lpstr>11.5 Summary of setState</vt:lpstr>
      <vt:lpstr>11.5 Summary of setState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1394</cp:revision>
  <dcterms:created xsi:type="dcterms:W3CDTF">2018-09-28T16:40:41Z</dcterms:created>
  <dcterms:modified xsi:type="dcterms:W3CDTF">2020-04-05T18:12:33Z</dcterms:modified>
</cp:coreProperties>
</file>