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5" r:id="rId4"/>
    <p:sldId id="267" r:id="rId5"/>
    <p:sldId id="264" r:id="rId6"/>
    <p:sldId id="266" r:id="rId7"/>
    <p:sldId id="269" r:id="rId8"/>
    <p:sldId id="270" r:id="rId9"/>
    <p:sldId id="268" r:id="rId10"/>
    <p:sldId id="272" r:id="rId11"/>
    <p:sldId id="271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3" d="100"/>
          <a:sy n="83" d="100"/>
        </p:scale>
        <p:origin x="6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_PdMS9CLLI&amp;list=PLC3y8-rFHvwgg3vaYJgHGnModB54rxOk3&amp;index=1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5_PdMS9CLLI&amp;list=PLC3y8-rFHvwgg3vaYJgHGnModB54rxOk3&amp;index=1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Destructure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528392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Class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Check the Welcome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D3BC9C-2697-42F2-A980-876F339C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20" y="1326597"/>
            <a:ext cx="4501480" cy="51331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32308D-A4E7-46A0-80BF-7BA04794C799}"/>
              </a:ext>
            </a:extLst>
          </p:cNvPr>
          <p:cNvSpPr/>
          <p:nvPr/>
        </p:nvSpPr>
        <p:spPr>
          <a:xfrm>
            <a:off x="5292080" y="4797152"/>
            <a:ext cx="33123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136904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Class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Check the Welcome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Extract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this.pros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into const { name, heroName }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A68643-B3C2-4CFD-A869-62D366EB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11134"/>
            <a:ext cx="7330777" cy="40092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B0027D-0DD5-41BB-A73A-517831E73775}"/>
              </a:ext>
            </a:extLst>
          </p:cNvPr>
          <p:cNvSpPr/>
          <p:nvPr/>
        </p:nvSpPr>
        <p:spPr>
          <a:xfrm>
            <a:off x="1619672" y="3284984"/>
            <a:ext cx="29523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5D4B91-FC61-4E6E-AA55-FBE393C7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82308"/>
            <a:ext cx="587692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136904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Class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Check the Welcome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136904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Class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You can extract the state for class component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const { state1, state2 } = </a:t>
            </a:r>
            <a:r>
              <a:rPr lang="en-US" altLang="zh-TW" sz="1600" b="1" dirty="0" err="1">
                <a:solidFill>
                  <a:schemeClr val="tx1"/>
                </a:solidFill>
              </a:rPr>
              <a:t>this.state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E0A75-9902-4489-95B2-32010DFC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76510"/>
            <a:ext cx="7081379" cy="40798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B2F06B-3B7A-4DEA-BD5B-28CF83F74103}"/>
              </a:ext>
            </a:extLst>
          </p:cNvPr>
          <p:cNvSpPr/>
          <p:nvPr/>
        </p:nvSpPr>
        <p:spPr>
          <a:xfrm>
            <a:off x="1763688" y="3284984"/>
            <a:ext cx="28083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Destructure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08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is an ES6 feature that make possible to unpack values from arrays or properties from objects into distinct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React, destructuring props and state improves code readability.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more likely going to find the destructuring syntax in most of the online material and that  is the reason we discuss this topic.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Let’s start with functional components. We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have created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 functional component Greet.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Destructure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816424" cy="129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React: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App.js, we pass in name and heroName as props and in Greet component, we access them using props.name and props.heroName.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0B3AF-7493-4666-8820-3A6C30C2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807" y="1277858"/>
            <a:ext cx="4488211" cy="48087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21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218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016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Destructuring props and state in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There are two ways to destructure props in a functional component.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first way is to destructure it in the function parameter itself.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So instead of just props, we are going to have parenthesis and within the parentheses, we have the destructuring using { name, heroName }. We are basically extracting name and heroName from the props object in the JSX.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can now simply use name and heroName instead of props.name and props.heroName.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76870-A675-4C09-9C7F-EBE7184C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527019"/>
            <a:ext cx="611505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B3EE5E-FB86-4830-92F4-162C7DD907C7}"/>
              </a:ext>
            </a:extLst>
          </p:cNvPr>
          <p:cNvSpPr/>
          <p:nvPr/>
        </p:nvSpPr>
        <p:spPr>
          <a:xfrm>
            <a:off x="3131840" y="4293096"/>
            <a:ext cx="13681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Destructuring props and state in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5F24D-3A10-42C4-80E3-D01C82572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66284"/>
            <a:ext cx="58197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369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Destructuring props and state in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second way is the destructure it in the function body.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Const { name, heroName } = props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1ACD7-C351-4ECD-917A-5B84E00B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2390540"/>
            <a:ext cx="5419725" cy="3686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444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57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Destructuring props and state in Functional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https://www.youtube.com/watch?v=5_PdMS9CLLI&amp;list=PLC3y8-rFHvwgg3vaYJgHGnModB54rxOk3&amp;index=12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68893-24CD-41B7-AF9C-06E6B3DA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062698"/>
            <a:ext cx="5838825" cy="2847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329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398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642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12 Destructure</vt:lpstr>
      <vt:lpstr>12 Destructure</vt:lpstr>
      <vt:lpstr>12 Destructure</vt:lpstr>
      <vt:lpstr>12.1 Functional Component</vt:lpstr>
      <vt:lpstr>12.1 Functional Component</vt:lpstr>
      <vt:lpstr>12.1 Functional Component</vt:lpstr>
      <vt:lpstr>12.1 Functional Component</vt:lpstr>
      <vt:lpstr>12.1 Functional Component</vt:lpstr>
      <vt:lpstr>12.2 Class Component</vt:lpstr>
      <vt:lpstr>12.2 Class Component</vt:lpstr>
      <vt:lpstr>12.2 Class Component</vt:lpstr>
      <vt:lpstr>12.2 Class Component</vt:lpstr>
      <vt:lpstr>12.2 Class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1438</cp:revision>
  <dcterms:created xsi:type="dcterms:W3CDTF">2018-09-28T16:40:41Z</dcterms:created>
  <dcterms:modified xsi:type="dcterms:W3CDTF">2020-04-03T03:45:05Z</dcterms:modified>
</cp:coreProperties>
</file>