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7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2" d="100"/>
          <a:sy n="92" d="100"/>
        </p:scale>
        <p:origin x="21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nqv84xi8Vs&amp;list=PLC3y8-rFHvwgg3vaYJgHGnModB54rxOk3&amp;index=13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nqv84xi8Vs&amp;list=PLC3y8-rFHvwgg3vaYJgHGnModB54rxOk3&amp;index=1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nqv84xi8Vs&amp;list=PLC3y8-rFHvwgg3vaYJgHGnModB54rxOk3&amp;index=1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Znqv84xi8Vs&amp;list=PLC3y8-rFHvwgg3vaYJgHGnModB54rxOk3&amp;index=1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Znqv84xi8Vs&amp;list=PLC3y8-rFHvwgg3vaYJgHGnModB54rxOk3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Znqv84xi8Vs&amp;list=PLC3y8-rFHvwgg3vaYJgHGnModB54rxOk3&amp;index=1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nqv84xi8Vs&amp;list=PLC3y8-rFHvwgg3vaYJgHGnModB54rxOk3&amp;index=13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 Event Handling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13.3 Summary of Event Handling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960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13.3 Summary of Event Handling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20882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Summary of Event Handling: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We discuss the event handling in the Functional Component and Class </a:t>
            </a:r>
            <a:r>
              <a:rPr lang="en-US" altLang="zh-TW" sz="1600" b="1" dirty="0" err="1">
                <a:solidFill>
                  <a:schemeClr val="tx1"/>
                </a:solidFill>
              </a:rPr>
              <a:t>Compoent</a:t>
            </a:r>
            <a:r>
              <a:rPr lang="en-US" altLang="zh-TW" sz="16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The </a:t>
            </a:r>
            <a:r>
              <a:rPr lang="en-US" altLang="zh-TW" sz="1600" b="1" dirty="0" err="1">
                <a:solidFill>
                  <a:schemeClr val="tx1"/>
                </a:solidFill>
              </a:rPr>
              <a:t>onClick</a:t>
            </a:r>
            <a:r>
              <a:rPr lang="en-US" altLang="zh-TW" sz="1600" b="1" dirty="0">
                <a:solidFill>
                  <a:schemeClr val="tx1"/>
                </a:solidFill>
              </a:rPr>
              <a:t> is used to trigger the event.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The event handler has to put inside the {}.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Inside the {} is the event Handler. There is no parenthesis (), i.e., event handler function 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The class event handler need the ‘this’ keyword to access the function inside the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We will discuss the event binding for state in the next.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https://www.youtube.com/watch?v=Znqv84xi8Vs&amp;list=PLC3y8-rFHvwgg3vaYJgHGnModB54rxOk3&amp;index=13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998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Event Handling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23042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Event Handling: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Any web application we create need the user interaction.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When user interact with the application, the events are fired, for example, mouse click, mouse hover, key press change event, and so 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application must handle such events and execute the necessary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will see how to handle events in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We will focus on click event but the concept is good for other events as well.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Let’s begin with functional components.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https://www.youtube.com/watch?v=Znqv84xi8Vs&amp;list=PLC3y8-rFHvwgg3vaYJgHGnModB54rxOk3&amp;index=13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13.1 Event in Functional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835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10474D8-755B-4404-AAB8-B6C8A6981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00" y="2370332"/>
            <a:ext cx="3892667" cy="45723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13.1 Event in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9361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Event Handling: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We create components/FunctionClick.js. Type ‘</a:t>
            </a:r>
            <a:r>
              <a:rPr lang="en-US" altLang="zh-TW" sz="1600" b="1" dirty="0" err="1">
                <a:solidFill>
                  <a:schemeClr val="tx1"/>
                </a:solidFill>
              </a:rPr>
              <a:t>rfce</a:t>
            </a:r>
            <a:r>
              <a:rPr lang="en-US" altLang="zh-TW" sz="1600" b="1" dirty="0">
                <a:solidFill>
                  <a:schemeClr val="tx1"/>
                </a:solidFill>
              </a:rPr>
              <a:t>” for “React Functional Component with ES7”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https://www.youtube.com/watch?v=Znqv84xi8Vs&amp;list=PLC3y8-rFHvwgg3vaYJgHGnModB54rxOk3&amp;index=13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546119-E561-4222-B75C-48D9C8B4A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450865"/>
            <a:ext cx="3238500" cy="2771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DEAB21-3F29-4D26-8878-B0F3656AF6F5}"/>
              </a:ext>
            </a:extLst>
          </p:cNvPr>
          <p:cNvSpPr/>
          <p:nvPr/>
        </p:nvSpPr>
        <p:spPr>
          <a:xfrm>
            <a:off x="4860032" y="4710592"/>
            <a:ext cx="1368152" cy="360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13E706-D516-44AE-A8D0-4E57C7F585F7}"/>
              </a:ext>
            </a:extLst>
          </p:cNvPr>
          <p:cNvSpPr/>
          <p:nvPr/>
        </p:nvSpPr>
        <p:spPr>
          <a:xfrm>
            <a:off x="1329267" y="3398491"/>
            <a:ext cx="2522654" cy="13121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6D917D-2711-4F47-A75E-6F5339FFA570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3851921" y="4054542"/>
            <a:ext cx="1008111" cy="8360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12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13.1 Event in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12382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Event Handling: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When user click the button, the event will fire.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The goal is to capture the click event and execute some code.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https://www.youtube.com/watch?v=Znqv84xi8Vs&amp;list=PLC3y8-rFHvwgg3vaYJgHGnModB54rxOk3&amp;index=13</a:t>
            </a:r>
            <a:endParaRPr lang="en-US" altLang="zh-TW" sz="1600" b="1" i="1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C1693D-B7FC-4EAA-AC2C-9B1875B29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887388"/>
            <a:ext cx="4781550" cy="2771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F48B7A5-FB15-419F-839D-C4EEFDF8FE78}"/>
              </a:ext>
            </a:extLst>
          </p:cNvPr>
          <p:cNvSpPr/>
          <p:nvPr/>
        </p:nvSpPr>
        <p:spPr>
          <a:xfrm>
            <a:off x="4139952" y="3939058"/>
            <a:ext cx="648072" cy="360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8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13.1 Event in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9394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Event Handling: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Add “&lt;button </a:t>
            </a:r>
            <a:r>
              <a:rPr lang="en-US" altLang="zh-TW" sz="1600" b="1" dirty="0" err="1">
                <a:solidFill>
                  <a:schemeClr val="tx1"/>
                </a:solidFill>
              </a:rPr>
              <a:t>onClick</a:t>
            </a:r>
            <a:r>
              <a:rPr lang="en-US" altLang="zh-TW" sz="1600" b="1" dirty="0">
                <a:solidFill>
                  <a:schemeClr val="tx1"/>
                </a:solidFill>
              </a:rPr>
              <a:t> ={ </a:t>
            </a:r>
            <a:r>
              <a:rPr lang="en-US" altLang="zh-TW" sz="1600" b="1" dirty="0">
                <a:solidFill>
                  <a:srgbClr val="C00000"/>
                </a:solidFill>
              </a:rPr>
              <a:t>clickHandler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</a:rPr>
              <a:t>} &gt;Click &lt;/button&gt; 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Inside {} is the function handler </a:t>
            </a:r>
            <a:r>
              <a:rPr lang="en-US" altLang="zh-TW" sz="1600" b="1" dirty="0">
                <a:solidFill>
                  <a:srgbClr val="C00000"/>
                </a:solidFill>
              </a:rPr>
              <a:t>clickHandler</a:t>
            </a:r>
            <a:r>
              <a:rPr lang="en-US" altLang="zh-TW" sz="1600" b="1" dirty="0">
                <a:solidFill>
                  <a:schemeClr val="tx1"/>
                </a:solidFill>
              </a:rPr>
              <a:t>, not function call </a:t>
            </a:r>
            <a:r>
              <a:rPr lang="en-US" altLang="zh-TW" sz="1600" b="1" dirty="0">
                <a:solidFill>
                  <a:srgbClr val="C00000"/>
                </a:solidFill>
              </a:rPr>
              <a:t>clickHandler().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https://www.youtube.com/watch?v=Znqv84xi8Vs&amp;list=PLC3y8-rFHvwgg3vaYJgHGnModB54rxOk3&amp;index=13</a:t>
            </a:r>
            <a:endParaRPr lang="en-US" altLang="zh-TW" sz="1600" b="1" i="1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ECE01-9C65-4CD6-A936-D812ACEEC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711" y="2649175"/>
            <a:ext cx="4391677" cy="264854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EFC11F-5820-47B9-B10F-9F020D033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744664"/>
            <a:ext cx="3751587" cy="246240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D8645B-2DE1-4DD8-9AAC-73788C104B4E}"/>
              </a:ext>
            </a:extLst>
          </p:cNvPr>
          <p:cNvSpPr/>
          <p:nvPr/>
        </p:nvSpPr>
        <p:spPr>
          <a:xfrm>
            <a:off x="1331640" y="4133062"/>
            <a:ext cx="2160240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07FA42-D1C2-4A67-92DD-22CF2E4E253D}"/>
              </a:ext>
            </a:extLst>
          </p:cNvPr>
          <p:cNvSpPr/>
          <p:nvPr/>
        </p:nvSpPr>
        <p:spPr>
          <a:xfrm>
            <a:off x="7020272" y="5069166"/>
            <a:ext cx="1656184" cy="2320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598F18-25C7-4307-8A50-AB0536DF0184}"/>
              </a:ext>
            </a:extLst>
          </p:cNvPr>
          <p:cNvSpPr/>
          <p:nvPr/>
        </p:nvSpPr>
        <p:spPr>
          <a:xfrm>
            <a:off x="5436096" y="3091296"/>
            <a:ext cx="576064" cy="2496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40C67-DDF4-40CC-9DB5-A09920BBB946}"/>
              </a:ext>
            </a:extLst>
          </p:cNvPr>
          <p:cNvCxnSpPr>
            <a:stCxn id="14" idx="2"/>
          </p:cNvCxnSpPr>
          <p:nvPr/>
        </p:nvCxnSpPr>
        <p:spPr>
          <a:xfrm>
            <a:off x="5724128" y="3340974"/>
            <a:ext cx="2088232" cy="17281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5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13.2 Event in Class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384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2FAADB1-5365-41B3-AB84-73C8BAF3E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696" y="2377100"/>
            <a:ext cx="3377394" cy="421524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5E769-278B-4F40-9904-E240A49C3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79" y="2819318"/>
            <a:ext cx="4557812" cy="268184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13.2 Event in Class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9294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Event Handling: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We create components/ClassClick.js. Type ‘</a:t>
            </a:r>
            <a:r>
              <a:rPr lang="en-US" altLang="zh-TW" sz="1600" b="1" dirty="0" err="1">
                <a:solidFill>
                  <a:schemeClr val="tx1"/>
                </a:solidFill>
              </a:rPr>
              <a:t>rce</a:t>
            </a:r>
            <a:r>
              <a:rPr lang="en-US" altLang="zh-TW" sz="1600" b="1" dirty="0">
                <a:solidFill>
                  <a:schemeClr val="tx1"/>
                </a:solidFill>
              </a:rPr>
              <a:t>” for “React Class Component with ES7”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The Handler in the class component need ‘</a:t>
            </a:r>
            <a:r>
              <a:rPr lang="en-US" altLang="zh-TW" sz="1600" b="1" dirty="0" err="1">
                <a:solidFill>
                  <a:schemeClr val="tx1"/>
                </a:solidFill>
              </a:rPr>
              <a:t>this.Handler</a:t>
            </a:r>
            <a:r>
              <a:rPr lang="en-US" altLang="zh-TW" sz="1600" b="1" dirty="0">
                <a:solidFill>
                  <a:schemeClr val="tx1"/>
                </a:solidFill>
              </a:rPr>
              <a:t>’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https://www.youtube.com/watch?v=Znqv84xi8Vs&amp;list=PLC3y8-rFHvwgg3vaYJgHGnModB54rxOk3&amp;index=13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DEAB21-3F29-4D26-8878-B0F3656AF6F5}"/>
              </a:ext>
            </a:extLst>
          </p:cNvPr>
          <p:cNvSpPr/>
          <p:nvPr/>
        </p:nvSpPr>
        <p:spPr>
          <a:xfrm>
            <a:off x="5716007" y="4624426"/>
            <a:ext cx="1368152" cy="2390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13E706-D516-44AE-A8D0-4E57C7F585F7}"/>
              </a:ext>
            </a:extLst>
          </p:cNvPr>
          <p:cNvSpPr/>
          <p:nvPr/>
        </p:nvSpPr>
        <p:spPr>
          <a:xfrm>
            <a:off x="1014248" y="4108029"/>
            <a:ext cx="3704921" cy="5290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6D917D-2711-4F47-A75E-6F5339FFA570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719169" y="4372547"/>
            <a:ext cx="996838" cy="3714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17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7D9E2C-FC98-4FC7-9D78-E2E6AE9ED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78672"/>
            <a:ext cx="5964747" cy="43496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13.2 Event in Class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6480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Event Handling: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We create components/ClassClick.js. Type ‘</a:t>
            </a:r>
            <a:r>
              <a:rPr lang="en-US" altLang="zh-TW" sz="1600" b="1" dirty="0" err="1">
                <a:solidFill>
                  <a:schemeClr val="tx1"/>
                </a:solidFill>
              </a:rPr>
              <a:t>rce</a:t>
            </a:r>
            <a:r>
              <a:rPr lang="en-US" altLang="zh-TW" sz="1600" b="1" dirty="0">
                <a:solidFill>
                  <a:schemeClr val="tx1"/>
                </a:solidFill>
              </a:rPr>
              <a:t>” for “React Class </a:t>
            </a:r>
            <a:r>
              <a:rPr lang="en-US" altLang="zh-TW" sz="1600" b="1">
                <a:solidFill>
                  <a:schemeClr val="tx1"/>
                </a:solidFill>
              </a:rPr>
              <a:t>Component with ES7” </a:t>
            </a:r>
            <a:endParaRPr lang="en-US" altLang="zh-TW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https://www.youtube.com/watch?v=Znqv84xi8Vs&amp;list=PLC3y8-rFHvwgg3vaYJgHGnModB54rxOk3&amp;index=13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DEAB21-3F29-4D26-8878-B0F3656AF6F5}"/>
              </a:ext>
            </a:extLst>
          </p:cNvPr>
          <p:cNvSpPr/>
          <p:nvPr/>
        </p:nvSpPr>
        <p:spPr>
          <a:xfrm>
            <a:off x="4427984" y="6085730"/>
            <a:ext cx="1368152" cy="2390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13E706-D516-44AE-A8D0-4E57C7F585F7}"/>
              </a:ext>
            </a:extLst>
          </p:cNvPr>
          <p:cNvSpPr/>
          <p:nvPr/>
        </p:nvSpPr>
        <p:spPr>
          <a:xfrm>
            <a:off x="2195737" y="2796965"/>
            <a:ext cx="792088" cy="271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6D917D-2711-4F47-A75E-6F5339FFA570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2987825" y="2932963"/>
            <a:ext cx="1440159" cy="32722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50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4517</TotalTime>
  <Words>543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13 Event Handling</vt:lpstr>
      <vt:lpstr>13 Event Handling</vt:lpstr>
      <vt:lpstr>13.1 Event in Functional Component</vt:lpstr>
      <vt:lpstr>13.1 Event in Functional Component</vt:lpstr>
      <vt:lpstr>13.1 Event in Functional Component</vt:lpstr>
      <vt:lpstr>13.1 Event in Functional Component</vt:lpstr>
      <vt:lpstr>13.2 Event in Class Component</vt:lpstr>
      <vt:lpstr>13.2 Event in Class Component</vt:lpstr>
      <vt:lpstr>13.2 Event in Class Component</vt:lpstr>
      <vt:lpstr>13.3 Summary of Event Handling</vt:lpstr>
      <vt:lpstr>13.3 Summary of Event Handling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1471</cp:revision>
  <dcterms:created xsi:type="dcterms:W3CDTF">2018-09-28T16:40:41Z</dcterms:created>
  <dcterms:modified xsi:type="dcterms:W3CDTF">2020-04-05T18:13:37Z</dcterms:modified>
</cp:coreProperties>
</file>