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8" r:id="rId4"/>
    <p:sldId id="264" r:id="rId5"/>
    <p:sldId id="266" r:id="rId6"/>
    <p:sldId id="265" r:id="rId7"/>
    <p:sldId id="267" r:id="rId8"/>
    <p:sldId id="269" r:id="rId9"/>
    <p:sldId id="270" r:id="rId10"/>
    <p:sldId id="272" r:id="rId11"/>
    <p:sldId id="271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3" d="100"/>
          <a:sy n="83" d="100"/>
        </p:scale>
        <p:origin x="4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fyjwhY9kg&amp;list=PLC3y8-rFHvwgg3vaYJgHGnModB54rxOk3&amp;index=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pfyjwhY9kg&amp;list=PLC3y8-rFHvwgg3vaYJgHGnModB54rxOk3&amp;index=1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fyjwhY9kg&amp;list=PLC3y8-rFHvwgg3vaYJgHGnModB54rxOk3&amp;index=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Parent/Child Communication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84BE56-405C-4F31-B4DE-1D8757BF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58" y="980728"/>
            <a:ext cx="4767242" cy="5401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384376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Parent get the parameter from argument.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109B5-0C3E-46AF-8730-8AC9A0A8520C}"/>
              </a:ext>
            </a:extLst>
          </p:cNvPr>
          <p:cNvSpPr/>
          <p:nvPr/>
        </p:nvSpPr>
        <p:spPr>
          <a:xfrm>
            <a:off x="5151564" y="3702486"/>
            <a:ext cx="10046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64702C-11F7-4DB9-B82F-77BCF912ED6C}"/>
              </a:ext>
            </a:extLst>
          </p:cNvPr>
          <p:cNvSpPr/>
          <p:nvPr/>
        </p:nvSpPr>
        <p:spPr>
          <a:xfrm>
            <a:off x="7308304" y="4293096"/>
            <a:ext cx="8640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A3AA03-D69D-4B06-892F-4F5463D11CB1}"/>
              </a:ext>
            </a:extLst>
          </p:cNvPr>
          <p:cNvCxnSpPr>
            <a:stCxn id="18" idx="2"/>
            <a:endCxn id="10" idx="1"/>
          </p:cNvCxnSpPr>
          <p:nvPr/>
        </p:nvCxnSpPr>
        <p:spPr>
          <a:xfrm>
            <a:off x="5653870" y="3990518"/>
            <a:ext cx="1654434" cy="446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C81F1A-7ED1-4808-BA44-1B82C6BF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37470"/>
            <a:ext cx="52292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B487A-9445-40B5-9019-D8943D4C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" y="2067569"/>
            <a:ext cx="17145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2AF60-C6DD-4D22-9306-03E0EA5E0D8B}"/>
              </a:ext>
            </a:extLst>
          </p:cNvPr>
          <p:cNvSpPr/>
          <p:nvPr/>
        </p:nvSpPr>
        <p:spPr>
          <a:xfrm>
            <a:off x="4848717" y="3230191"/>
            <a:ext cx="515371" cy="342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3353E-352F-4CE2-9D42-36BAAE955C6C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123728" y="3189807"/>
            <a:ext cx="2724989" cy="211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0B0D6-1E82-4798-BA71-3F646D6BAEA1}"/>
              </a:ext>
            </a:extLst>
          </p:cNvPr>
          <p:cNvSpPr/>
          <p:nvPr/>
        </p:nvSpPr>
        <p:spPr>
          <a:xfrm>
            <a:off x="1176309" y="3018394"/>
            <a:ext cx="947419" cy="342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15.3 Summary of Parent/Child Communication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73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15.3 Summary of Parent/Child Communication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223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Parent/Child Communication: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Parent pass handler with function name to the child.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Child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get the parameter by props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pass the arrow function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3) back with parameter back to parent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parent function get the parameter and display by template literal.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3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Parent/Child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if child component want to communicate with the parent?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still use props but in this time, we pass in a reference to a method as props to the child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41044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add the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ParentCompoent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84F0A1-4804-4FAD-8326-F4D880FA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08764"/>
            <a:ext cx="4093096" cy="54497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72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312368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new file ParentComponent.js under components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passed reference from parent to child by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ChildComponent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greetHandler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(), we use ES6 feature of template literals inside the ``.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DC4F0-7B4F-49A9-84DC-86AD27B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346180"/>
            <a:ext cx="4948586" cy="4978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F0FEB5-C3F6-440E-AE30-1AFF1B2C5A3B}"/>
              </a:ext>
            </a:extLst>
          </p:cNvPr>
          <p:cNvSpPr/>
          <p:nvPr/>
        </p:nvSpPr>
        <p:spPr>
          <a:xfrm>
            <a:off x="5292080" y="5085184"/>
            <a:ext cx="33947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11EC-16F4-4C46-845A-BF35B6BD8D5B}"/>
              </a:ext>
            </a:extLst>
          </p:cNvPr>
          <p:cNvSpPr/>
          <p:nvPr/>
        </p:nvSpPr>
        <p:spPr>
          <a:xfrm>
            <a:off x="4572000" y="3573016"/>
            <a:ext cx="3600400" cy="930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37748-6397-4D87-98DC-328A1700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40842"/>
            <a:ext cx="62960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1219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new file ChildComponent.js under components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user click the button, the handler reference is passed back to parent and displayed by parent.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11EC-16F4-4C46-845A-BF35B6BD8D5B}"/>
              </a:ext>
            </a:extLst>
          </p:cNvPr>
          <p:cNvSpPr/>
          <p:nvPr/>
        </p:nvSpPr>
        <p:spPr>
          <a:xfrm>
            <a:off x="4355976" y="4370175"/>
            <a:ext cx="1584176" cy="354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2304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3D812-E0CE-4B5C-A90F-76FDD4EA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66284"/>
            <a:ext cx="4833912" cy="31644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F4E7-FFFA-4815-9126-C370C2C8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056" y="3448698"/>
            <a:ext cx="4354388" cy="29657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CCE548-12E9-45D0-BD54-1E72A68863C8}"/>
              </a:ext>
            </a:extLst>
          </p:cNvPr>
          <p:cNvSpPr/>
          <p:nvPr/>
        </p:nvSpPr>
        <p:spPr>
          <a:xfrm>
            <a:off x="827584" y="2996952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2AF60-C6DD-4D22-9306-03E0EA5E0D8B}"/>
              </a:ext>
            </a:extLst>
          </p:cNvPr>
          <p:cNvSpPr/>
          <p:nvPr/>
        </p:nvSpPr>
        <p:spPr>
          <a:xfrm>
            <a:off x="5148064" y="4005064"/>
            <a:ext cx="309634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3353E-352F-4CE2-9D42-36BAAE955C6C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>
            <a:off x="1295636" y="3284984"/>
            <a:ext cx="3852428" cy="1188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55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child, We use arrow function to pass the parameter back to parent.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3DF53-2C1C-4BC6-AC38-5736EE93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5" y="2192972"/>
            <a:ext cx="739140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109B5-0C3E-46AF-8730-8AC9A0A8520C}"/>
              </a:ext>
            </a:extLst>
          </p:cNvPr>
          <p:cNvSpPr/>
          <p:nvPr/>
        </p:nvSpPr>
        <p:spPr>
          <a:xfrm>
            <a:off x="3419872" y="3933056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550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15 Parent/Child Communication</vt:lpstr>
      <vt:lpstr>15 Parent/Child Communication</vt:lpstr>
      <vt:lpstr>15.1 Pass Handle from Parent to Child</vt:lpstr>
      <vt:lpstr>15.1 Pass Handle from Parent to Child</vt:lpstr>
      <vt:lpstr>15.1 Pass Handle from Parent to Child</vt:lpstr>
      <vt:lpstr>15.1 Pass Handle from Parent to Child</vt:lpstr>
      <vt:lpstr>15.1 Pass Handle from Parent to Child</vt:lpstr>
      <vt:lpstr>15.2 Pass Data from Child to Parent</vt:lpstr>
      <vt:lpstr>15.2 Pass Data from Child to Parent</vt:lpstr>
      <vt:lpstr>15.2 Pass Data from Child to Parent</vt:lpstr>
      <vt:lpstr>15.2 Pass Data from Child to Parent</vt:lpstr>
      <vt:lpstr>15.3 Summary of Parent/Child Communication</vt:lpstr>
      <vt:lpstr>15.3 Summary of Parent/Child Communication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1558</cp:revision>
  <dcterms:created xsi:type="dcterms:W3CDTF">2018-09-28T16:40:41Z</dcterms:created>
  <dcterms:modified xsi:type="dcterms:W3CDTF">2020-04-04T01:33:38Z</dcterms:modified>
</cp:coreProperties>
</file>