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64" r:id="rId4"/>
    <p:sldId id="267" r:id="rId5"/>
    <p:sldId id="265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2" d="100"/>
          <a:sy n="92" d="100"/>
        </p:scale>
        <p:origin x="21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7o5FPaVA9m0&amp;list=PLC3y8-rFHvwgg3vaYJgHGnModB54rxOk3&amp;index=16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o5FPaVA9m0&amp;list=PLC3y8-rFHvwgg3vaYJgHGnModB54rxOk3&amp;index=16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o5FPaVA9m0&amp;list=PLC3y8-rFHvwgg3vaYJgHGnModB54rxOk3&amp;index=16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o5FPaVA9m0&amp;list=PLC3y8-rFHvwgg3vaYJgHGnModB54rxOk3&amp;index=16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7o5FPaVA9m0&amp;list=PLC3y8-rFHvwgg3vaYJgHGnModB54rxOk3&amp;index=1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7o5FPaVA9m0&amp;list=PLC3y8-rFHvwgg3vaYJgHGnModB54rxOk3&amp;index=16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7o5FPaVA9m0&amp;list=PLC3y8-rFHvwgg3vaYJgHGnModB54rxOk3&amp;index=16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7o5FPaVA9m0&amp;list=PLC3y8-rFHvwgg3vaYJgHGnModB54rxOk3&amp;index=16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 Conditional Rendering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16.3 Ternary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3096344" cy="6480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Conditional Rendering: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Ternary Operator (? 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: )</a:t>
            </a: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https://www.youtube.com/watch?v=7o5FPaVA9m0&amp;list=PLC3y8-rFHvwgg3vaYJgHGnModB54rxOk3&amp;index=16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2FF22B-7A41-445F-8186-FBE566A71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2242985"/>
            <a:ext cx="7391400" cy="37147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554574A-6642-4E48-9A40-0F22DC794BE8}"/>
              </a:ext>
            </a:extLst>
          </p:cNvPr>
          <p:cNvSpPr/>
          <p:nvPr/>
        </p:nvSpPr>
        <p:spPr>
          <a:xfrm>
            <a:off x="1979712" y="5085184"/>
            <a:ext cx="2520280" cy="8725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A8E1A9-AAC0-4F7B-BB1D-F9236AF69F8E}"/>
              </a:ext>
            </a:extLst>
          </p:cNvPr>
          <p:cNvSpPr/>
          <p:nvPr/>
        </p:nvSpPr>
        <p:spPr>
          <a:xfrm>
            <a:off x="6948264" y="3429001"/>
            <a:ext cx="131943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1431D3-0BBE-421D-AA9E-C4AF9291D23D}"/>
              </a:ext>
            </a:extLst>
          </p:cNvPr>
          <p:cNvCxnSpPr>
            <a:stCxn id="9" idx="3"/>
          </p:cNvCxnSpPr>
          <p:nvPr/>
        </p:nvCxnSpPr>
        <p:spPr>
          <a:xfrm flipV="1">
            <a:off x="4499992" y="3573016"/>
            <a:ext cx="2448272" cy="19484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751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16.4 Short Circuit Operator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7859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02D60E-B732-4858-8380-66168417E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315936"/>
            <a:ext cx="8343900" cy="31527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16.4 Short Circuit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3096344" cy="6480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Conditional Rendering: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Short Circuit Operator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https://www.youtube.com/watch?v=7o5FPaVA9m0&amp;list=PLC3y8-rFHvwgg3vaYJgHGnModB54rxOk3&amp;index=16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54574A-6642-4E48-9A40-0F22DC794BE8}"/>
              </a:ext>
            </a:extLst>
          </p:cNvPr>
          <p:cNvSpPr/>
          <p:nvPr/>
        </p:nvSpPr>
        <p:spPr>
          <a:xfrm>
            <a:off x="1601672" y="4956642"/>
            <a:ext cx="4050447" cy="5120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A8E1A9-AAC0-4F7B-BB1D-F9236AF69F8E}"/>
              </a:ext>
            </a:extLst>
          </p:cNvPr>
          <p:cNvSpPr/>
          <p:nvPr/>
        </p:nvSpPr>
        <p:spPr>
          <a:xfrm>
            <a:off x="7424514" y="3429000"/>
            <a:ext cx="131943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1431D3-0BBE-421D-AA9E-C4AF9291D23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652119" y="3609020"/>
            <a:ext cx="1772395" cy="16036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377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16.5 Summary of Conditional Rendering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9195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16.5 Summary of Conditional Rendering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14401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Conditional Rendering: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1. if / else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2. Element variables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3. Ternary conditional operator.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4. Short circuit </a:t>
            </a:r>
            <a:r>
              <a:rPr lang="en-US" altLang="zh-TW" sz="1600" b="1">
                <a:solidFill>
                  <a:schemeClr val="tx1"/>
                </a:solidFill>
              </a:rPr>
              <a:t>operator.</a:t>
            </a:r>
            <a:endParaRPr lang="en-US" altLang="zh-TW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https://www.youtube.com/watch?v=7o5FPaVA9m0&amp;list=PLC3y8-rFHvwgg3vaYJgHGnModB54rxOk3&amp;index=16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04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Conditional Rendering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20882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Conditional Rendering: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When you building the application, you may need to show or hide some HTML element based on a certain JavaScript condition: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1. if / else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2. Element variables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3. Ternary conditional operator.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4. Short circuit operator.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https://www.youtube.com/watch?v=7o5FPaVA9m0&amp;list=PLC3y8-rFHvwgg3vaYJgHGnModB54rxOk3&amp;index=16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Conditional Rendering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4320480" cy="11762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Conditional Rendering: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Create components/UserGreeting.js.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Type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rce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’ (React Class Component with ES7)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Type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rconst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’ (React Constructor)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https://www.youtube.com/watch?v=7o5FPaVA9m0&amp;list=PLC3y8-rFHvwgg3vaYJgHGnModB54rxOk3&amp;index=16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5E0152-069B-4007-9232-A8646DF36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11" y="2665708"/>
            <a:ext cx="2713362" cy="394624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B656D4-DEB9-4967-9714-FA2CE1488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1310262"/>
            <a:ext cx="3303984" cy="530969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3847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16.1 if/else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345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16.1 if/else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7632848" cy="9249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Conditional Rendering: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isLogin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: false =&gt; display “Welcome Guest”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https://www.youtube.com/watch?v=7o5FPaVA9m0&amp;list=PLC3y8-rFHvwgg3vaYJgHGnModB54rxOk3&amp;index=16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088156-7570-4590-8ADA-C8200F89E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135" y="2526978"/>
            <a:ext cx="4791075" cy="1371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2734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16.1 if/else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7632848" cy="9249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Conditional Rendering: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isLogin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: true =&gt; display “Welcome Peter”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https://www.youtube.com/watch?v=7o5FPaVA9m0&amp;list=PLC3y8-rFHvwgg3vaYJgHGnModB54rxOk3&amp;index=16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171461-E45B-4A94-B055-F2552A10A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020" y="2390282"/>
            <a:ext cx="5682406" cy="416463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758FC17-E3E4-4EC7-92D3-2C2347CF2393}"/>
              </a:ext>
            </a:extLst>
          </p:cNvPr>
          <p:cNvSpPr/>
          <p:nvPr/>
        </p:nvSpPr>
        <p:spPr>
          <a:xfrm>
            <a:off x="5652120" y="3297382"/>
            <a:ext cx="504056" cy="2036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73469-A762-445E-95C3-38840000DE67}"/>
              </a:ext>
            </a:extLst>
          </p:cNvPr>
          <p:cNvSpPr/>
          <p:nvPr/>
        </p:nvSpPr>
        <p:spPr>
          <a:xfrm>
            <a:off x="2914686" y="3503902"/>
            <a:ext cx="504056" cy="2036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7FF4C6-B681-4779-BC05-383187679EFC}"/>
              </a:ext>
            </a:extLst>
          </p:cNvPr>
          <p:cNvCxnSpPr>
            <a:endCxn id="8" idx="1"/>
          </p:cNvCxnSpPr>
          <p:nvPr/>
        </p:nvCxnSpPr>
        <p:spPr>
          <a:xfrm flipV="1">
            <a:off x="3342542" y="3399195"/>
            <a:ext cx="2309578" cy="1018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42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16.2 Element Variable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4857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16.2 Element Variable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3096344" cy="6480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Conditional Rendering: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Assign message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https://www.youtube.com/watch?v=7o5FPaVA9m0&amp;list=PLC3y8-rFHvwgg3vaYJgHGnModB54rxOk3&amp;index=16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7B0295-4E05-4A5A-9A52-E57DA24C4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781" y="1340764"/>
            <a:ext cx="4828273" cy="459365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05514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16.3 Ternary Operator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8256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5090</TotalTime>
  <Words>405</Words>
  <Application>Microsoft Office PowerPoint</Application>
  <PresentationFormat>On-screen Show (4:3)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佈景主題</vt:lpstr>
      <vt:lpstr>16 Conditional Rendering</vt:lpstr>
      <vt:lpstr>16 Conditional Rendering</vt:lpstr>
      <vt:lpstr>16 Conditional Rendering</vt:lpstr>
      <vt:lpstr>16.1 if/else</vt:lpstr>
      <vt:lpstr>16.1 if/else</vt:lpstr>
      <vt:lpstr>16.1 if/else</vt:lpstr>
      <vt:lpstr>16.2 Element Variable</vt:lpstr>
      <vt:lpstr>16.2 Element Variable</vt:lpstr>
      <vt:lpstr>16.3 Ternary Operator</vt:lpstr>
      <vt:lpstr>16.3 Ternary Operator</vt:lpstr>
      <vt:lpstr>16.4 Short Circuit Operator</vt:lpstr>
      <vt:lpstr>16.4 Short Circuit Operator</vt:lpstr>
      <vt:lpstr>16.5 Summary of Conditional Rendering</vt:lpstr>
      <vt:lpstr>16.5 Summary of Conditional Rendering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1582</cp:revision>
  <dcterms:created xsi:type="dcterms:W3CDTF">2018-09-28T16:40:41Z</dcterms:created>
  <dcterms:modified xsi:type="dcterms:W3CDTF">2020-04-05T18:15:46Z</dcterms:modified>
</cp:coreProperties>
</file>